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theme/theme10.xml" ContentType="application/vnd.openxmlformats-officedocument.theme+xml"/>
  <Override PartName="/ppt/slideLayouts/slideLayout29.xml" ContentType="application/vnd.openxmlformats-officedocument.presentationml.slideLayout+xml"/>
  <Override PartName="/ppt/theme/theme11.xml" ContentType="application/vnd.openxmlformats-officedocument.theme+xml"/>
  <Override PartName="/ppt/slideLayouts/slideLayout30.xml" ContentType="application/vnd.openxmlformats-officedocument.presentationml.slideLayout+xml"/>
  <Override PartName="/ppt/theme/theme12.xml" ContentType="application/vnd.openxmlformats-officedocument.theme+xml"/>
  <Override PartName="/ppt/slideLayouts/slideLayout31.xml" ContentType="application/vnd.openxmlformats-officedocument.presentationml.slideLayout+xml"/>
  <Override PartName="/ppt/theme/theme13.xml" ContentType="application/vnd.openxmlformats-officedocument.theme+xml"/>
  <Override PartName="/ppt/slideLayouts/slideLayout3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81" r:id="rId5"/>
    <p:sldMasterId id="2147483768" r:id="rId6"/>
    <p:sldMasterId id="2147483684" r:id="rId7"/>
    <p:sldMasterId id="2147483756" r:id="rId8"/>
    <p:sldMasterId id="2147483744" r:id="rId9"/>
    <p:sldMasterId id="2147483799" r:id="rId10"/>
    <p:sldMasterId id="2147483700" r:id="rId11"/>
    <p:sldMasterId id="2147483702" r:id="rId12"/>
    <p:sldMasterId id="2147483706" r:id="rId13"/>
    <p:sldMasterId id="2147483696" r:id="rId14"/>
    <p:sldMasterId id="2147483793" r:id="rId15"/>
    <p:sldMasterId id="2147483795" r:id="rId16"/>
    <p:sldMasterId id="2147483797" r:id="rId17"/>
  </p:sldMasterIdLst>
  <p:notesMasterIdLst>
    <p:notesMasterId r:id="rId48"/>
  </p:notesMasterIdLst>
  <p:sldIdLst>
    <p:sldId id="282" r:id="rId18"/>
    <p:sldId id="283" r:id="rId19"/>
    <p:sldId id="333" r:id="rId20"/>
    <p:sldId id="849" r:id="rId21"/>
    <p:sldId id="845" r:id="rId22"/>
    <p:sldId id="313" r:id="rId23"/>
    <p:sldId id="847" r:id="rId24"/>
    <p:sldId id="848" r:id="rId25"/>
    <p:sldId id="842" r:id="rId26"/>
    <p:sldId id="305" r:id="rId27"/>
    <p:sldId id="843" r:id="rId28"/>
    <p:sldId id="336" r:id="rId29"/>
    <p:sldId id="306" r:id="rId30"/>
    <p:sldId id="301" r:id="rId31"/>
    <p:sldId id="302" r:id="rId32"/>
    <p:sldId id="303" r:id="rId33"/>
    <p:sldId id="304" r:id="rId34"/>
    <p:sldId id="337" r:id="rId35"/>
    <p:sldId id="320" r:id="rId36"/>
    <p:sldId id="277" r:id="rId37"/>
    <p:sldId id="270" r:id="rId38"/>
    <p:sldId id="332" r:id="rId39"/>
    <p:sldId id="327" r:id="rId40"/>
    <p:sldId id="844" r:id="rId41"/>
    <p:sldId id="342" r:id="rId42"/>
    <p:sldId id="846" r:id="rId43"/>
    <p:sldId id="343" r:id="rId44"/>
    <p:sldId id="272" r:id="rId45"/>
    <p:sldId id="850" r:id="rId46"/>
    <p:sldId id="29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45859"/>
    <a:srgbClr val="FFFFFF"/>
    <a:srgbClr val="49C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93224-761F-405B-894C-8EFDCD0AA0BE}" v="210" dt="2024-01-31T15:18:39.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Elhakeem" userId="5007d41c-2896-4f6e-ae23-a450493c43cd" providerId="ADAL" clId="{21993224-761F-405B-894C-8EFDCD0AA0BE}"/>
    <pc:docChg chg="undo redo custSel addSld delSld modSld sldOrd">
      <pc:chgData name="Ahmed Elhakeem" userId="5007d41c-2896-4f6e-ae23-a450493c43cd" providerId="ADAL" clId="{21993224-761F-405B-894C-8EFDCD0AA0BE}" dt="2024-02-05T07:51:39.963" v="4474" actId="14100"/>
      <pc:docMkLst>
        <pc:docMk/>
      </pc:docMkLst>
      <pc:sldChg chg="modSp add mod ord">
        <pc:chgData name="Ahmed Elhakeem" userId="5007d41c-2896-4f6e-ae23-a450493c43cd" providerId="ADAL" clId="{21993224-761F-405B-894C-8EFDCD0AA0BE}" dt="2024-01-31T12:35:48.625" v="4194" actId="207"/>
        <pc:sldMkLst>
          <pc:docMk/>
          <pc:sldMk cId="2263093384" sldId="270"/>
        </pc:sldMkLst>
        <pc:spChg chg="mod">
          <ac:chgData name="Ahmed Elhakeem" userId="5007d41c-2896-4f6e-ae23-a450493c43cd" providerId="ADAL" clId="{21993224-761F-405B-894C-8EFDCD0AA0BE}" dt="2024-01-30T10:28:12.053" v="1245" actId="207"/>
          <ac:spMkLst>
            <pc:docMk/>
            <pc:sldMk cId="2263093384" sldId="270"/>
            <ac:spMk id="2" creationId="{00000000-0000-0000-0000-000000000000}"/>
          </ac:spMkLst>
        </pc:spChg>
        <pc:spChg chg="mod">
          <ac:chgData name="Ahmed Elhakeem" userId="5007d41c-2896-4f6e-ae23-a450493c43cd" providerId="ADAL" clId="{21993224-761F-405B-894C-8EFDCD0AA0BE}" dt="2024-01-31T12:35:44.062" v="4193" actId="207"/>
          <ac:spMkLst>
            <pc:docMk/>
            <pc:sldMk cId="2263093384" sldId="270"/>
            <ac:spMk id="3" creationId="{DC13ABB7-5B39-9105-F6F5-EDF23B00BBA0}"/>
          </ac:spMkLst>
        </pc:spChg>
        <pc:spChg chg="mod">
          <ac:chgData name="Ahmed Elhakeem" userId="5007d41c-2896-4f6e-ae23-a450493c43cd" providerId="ADAL" clId="{21993224-761F-405B-894C-8EFDCD0AA0BE}" dt="2024-01-31T12:35:48.625" v="4194" actId="207"/>
          <ac:spMkLst>
            <pc:docMk/>
            <pc:sldMk cId="2263093384" sldId="270"/>
            <ac:spMk id="9" creationId="{E9AA5379-7EF4-9E62-21FF-AE95EA6043DA}"/>
          </ac:spMkLst>
        </pc:spChg>
      </pc:sldChg>
      <pc:sldChg chg="modSp add mod ord">
        <pc:chgData name="Ahmed Elhakeem" userId="5007d41c-2896-4f6e-ae23-a450493c43cd" providerId="ADAL" clId="{21993224-761F-405B-894C-8EFDCD0AA0BE}" dt="2024-01-31T15:15:02.867" v="4376" actId="27636"/>
        <pc:sldMkLst>
          <pc:docMk/>
          <pc:sldMk cId="1210098202" sldId="272"/>
        </pc:sldMkLst>
        <pc:spChg chg="mod">
          <ac:chgData name="Ahmed Elhakeem" userId="5007d41c-2896-4f6e-ae23-a450493c43cd" providerId="ADAL" clId="{21993224-761F-405B-894C-8EFDCD0AA0BE}" dt="2024-01-30T11:31:26.249" v="1886" actId="20577"/>
          <ac:spMkLst>
            <pc:docMk/>
            <pc:sldMk cId="1210098202" sldId="272"/>
            <ac:spMk id="2" creationId="{00000000-0000-0000-0000-000000000000}"/>
          </ac:spMkLst>
        </pc:spChg>
        <pc:spChg chg="mod">
          <ac:chgData name="Ahmed Elhakeem" userId="5007d41c-2896-4f6e-ae23-a450493c43cd" providerId="ADAL" clId="{21993224-761F-405B-894C-8EFDCD0AA0BE}" dt="2024-01-31T15:14:57.293" v="4372" actId="1076"/>
          <ac:spMkLst>
            <pc:docMk/>
            <pc:sldMk cId="1210098202" sldId="272"/>
            <ac:spMk id="3" creationId="{85D6B222-99D5-E511-BC4B-B09511BAE29A}"/>
          </ac:spMkLst>
        </pc:spChg>
        <pc:spChg chg="mod">
          <ac:chgData name="Ahmed Elhakeem" userId="5007d41c-2896-4f6e-ae23-a450493c43cd" providerId="ADAL" clId="{21993224-761F-405B-894C-8EFDCD0AA0BE}" dt="2024-01-31T15:14:54.351" v="4371" actId="1076"/>
          <ac:spMkLst>
            <pc:docMk/>
            <pc:sldMk cId="1210098202" sldId="272"/>
            <ac:spMk id="7" creationId="{824CFB3F-823B-6C99-710B-EE1DCA6A7A86}"/>
          </ac:spMkLst>
        </pc:spChg>
        <pc:spChg chg="mod">
          <ac:chgData name="Ahmed Elhakeem" userId="5007d41c-2896-4f6e-ae23-a450493c43cd" providerId="ADAL" clId="{21993224-761F-405B-894C-8EFDCD0AA0BE}" dt="2024-01-31T15:14:49.486" v="4370" actId="207"/>
          <ac:spMkLst>
            <pc:docMk/>
            <pc:sldMk cId="1210098202" sldId="272"/>
            <ac:spMk id="8" creationId="{73B023F6-CADA-2CC9-8B09-EFDACBD8007F}"/>
          </ac:spMkLst>
        </pc:spChg>
        <pc:spChg chg="mod">
          <ac:chgData name="Ahmed Elhakeem" userId="5007d41c-2896-4f6e-ae23-a450493c43cd" providerId="ADAL" clId="{21993224-761F-405B-894C-8EFDCD0AA0BE}" dt="2024-01-31T15:15:02.867" v="4376" actId="27636"/>
          <ac:spMkLst>
            <pc:docMk/>
            <pc:sldMk cId="1210098202" sldId="272"/>
            <ac:spMk id="9" creationId="{E9AA5379-7EF4-9E62-21FF-AE95EA6043DA}"/>
          </ac:spMkLst>
        </pc:spChg>
        <pc:spChg chg="mod">
          <ac:chgData name="Ahmed Elhakeem" userId="5007d41c-2896-4f6e-ae23-a450493c43cd" providerId="ADAL" clId="{21993224-761F-405B-894C-8EFDCD0AA0BE}" dt="2024-01-30T10:30:49.444" v="1299" actId="14100"/>
          <ac:spMkLst>
            <pc:docMk/>
            <pc:sldMk cId="1210098202" sldId="272"/>
            <ac:spMk id="13" creationId="{752CB8F3-843B-11DC-0D56-8D8FB7B4DB17}"/>
          </ac:spMkLst>
        </pc:spChg>
      </pc:sldChg>
      <pc:sldChg chg="modSp add del mod ord">
        <pc:chgData name="Ahmed Elhakeem" userId="5007d41c-2896-4f6e-ae23-a450493c43cd" providerId="ADAL" clId="{21993224-761F-405B-894C-8EFDCD0AA0BE}" dt="2024-01-30T11:58:39.277" v="2314" actId="47"/>
        <pc:sldMkLst>
          <pc:docMk/>
          <pc:sldMk cId="3332435629" sldId="274"/>
        </pc:sldMkLst>
        <pc:spChg chg="mod">
          <ac:chgData name="Ahmed Elhakeem" userId="5007d41c-2896-4f6e-ae23-a450493c43cd" providerId="ADAL" clId="{21993224-761F-405B-894C-8EFDCD0AA0BE}" dt="2024-01-30T10:33:19.773" v="1342" actId="207"/>
          <ac:spMkLst>
            <pc:docMk/>
            <pc:sldMk cId="3332435629" sldId="274"/>
            <ac:spMk id="2" creationId="{19721838-0D0F-A68A-6816-D01185C05BF1}"/>
          </ac:spMkLst>
        </pc:spChg>
        <pc:spChg chg="mod">
          <ac:chgData name="Ahmed Elhakeem" userId="5007d41c-2896-4f6e-ae23-a450493c43cd" providerId="ADAL" clId="{21993224-761F-405B-894C-8EFDCD0AA0BE}" dt="2024-01-30T11:56:15.635" v="2179" actId="20577"/>
          <ac:spMkLst>
            <pc:docMk/>
            <pc:sldMk cId="3332435629" sldId="274"/>
            <ac:spMk id="3" creationId="{E9076953-0455-AEDD-0612-BEBB2B46BFAB}"/>
          </ac:spMkLst>
        </pc:spChg>
      </pc:sldChg>
      <pc:sldChg chg="modSp add mod ord">
        <pc:chgData name="Ahmed Elhakeem" userId="5007d41c-2896-4f6e-ae23-a450493c43cd" providerId="ADAL" clId="{21993224-761F-405B-894C-8EFDCD0AA0BE}" dt="2024-01-31T12:35:36.562" v="4192" actId="207"/>
        <pc:sldMkLst>
          <pc:docMk/>
          <pc:sldMk cId="2954850130" sldId="277"/>
        </pc:sldMkLst>
        <pc:spChg chg="mod">
          <ac:chgData name="Ahmed Elhakeem" userId="5007d41c-2896-4f6e-ae23-a450493c43cd" providerId="ADAL" clId="{21993224-761F-405B-894C-8EFDCD0AA0BE}" dt="2024-01-30T10:27:46.537" v="1243" actId="20577"/>
          <ac:spMkLst>
            <pc:docMk/>
            <pc:sldMk cId="2954850130" sldId="277"/>
            <ac:spMk id="2" creationId="{00000000-0000-0000-0000-000000000000}"/>
          </ac:spMkLst>
        </pc:spChg>
        <pc:spChg chg="mod">
          <ac:chgData name="Ahmed Elhakeem" userId="5007d41c-2896-4f6e-ae23-a450493c43cd" providerId="ADAL" clId="{21993224-761F-405B-894C-8EFDCD0AA0BE}" dt="2024-01-31T12:35:36.562" v="4192" actId="207"/>
          <ac:spMkLst>
            <pc:docMk/>
            <pc:sldMk cId="2954850130" sldId="277"/>
            <ac:spMk id="3" creationId="{50EC94A3-89A8-E760-BEA0-AD1500EA7BEC}"/>
          </ac:spMkLst>
        </pc:spChg>
        <pc:spChg chg="mod">
          <ac:chgData name="Ahmed Elhakeem" userId="5007d41c-2896-4f6e-ae23-a450493c43cd" providerId="ADAL" clId="{21993224-761F-405B-894C-8EFDCD0AA0BE}" dt="2024-01-30T11:47:47.178" v="2066" actId="20577"/>
          <ac:spMkLst>
            <pc:docMk/>
            <pc:sldMk cId="2954850130" sldId="277"/>
            <ac:spMk id="5" creationId="{ADEC412F-8A1D-ECF9-B728-21CD9B479740}"/>
          </ac:spMkLst>
        </pc:spChg>
        <pc:picChg chg="mod">
          <ac:chgData name="Ahmed Elhakeem" userId="5007d41c-2896-4f6e-ae23-a450493c43cd" providerId="ADAL" clId="{21993224-761F-405B-894C-8EFDCD0AA0BE}" dt="2024-01-30T10:25:19.505" v="1220" actId="1076"/>
          <ac:picMkLst>
            <pc:docMk/>
            <pc:sldMk cId="2954850130" sldId="277"/>
            <ac:picMk id="7" creationId="{EBB36918-79A3-2D90-5300-44EC3833E5E1}"/>
          </ac:picMkLst>
        </pc:picChg>
      </pc:sldChg>
      <pc:sldChg chg="addSp modSp mod">
        <pc:chgData name="Ahmed Elhakeem" userId="5007d41c-2896-4f6e-ae23-a450493c43cd" providerId="ADAL" clId="{21993224-761F-405B-894C-8EFDCD0AA0BE}" dt="2024-02-03T17:03:09.783" v="4466" actId="1076"/>
        <pc:sldMkLst>
          <pc:docMk/>
          <pc:sldMk cId="595511024" sldId="282"/>
        </pc:sldMkLst>
        <pc:spChg chg="mod">
          <ac:chgData name="Ahmed Elhakeem" userId="5007d41c-2896-4f6e-ae23-a450493c43cd" providerId="ADAL" clId="{21993224-761F-405B-894C-8EFDCD0AA0BE}" dt="2024-01-30T22:13:01.919" v="2320" actId="20577"/>
          <ac:spMkLst>
            <pc:docMk/>
            <pc:sldMk cId="595511024" sldId="282"/>
            <ac:spMk id="2" creationId="{99E47BED-706E-42AB-AE8F-3945FEC2A82C}"/>
          </ac:spMkLst>
        </pc:spChg>
        <pc:spChg chg="add mod">
          <ac:chgData name="Ahmed Elhakeem" userId="5007d41c-2896-4f6e-ae23-a450493c43cd" providerId="ADAL" clId="{21993224-761F-405B-894C-8EFDCD0AA0BE}" dt="2024-02-03T17:03:09.783" v="4466" actId="1076"/>
          <ac:spMkLst>
            <pc:docMk/>
            <pc:sldMk cId="595511024" sldId="282"/>
            <ac:spMk id="4" creationId="{C0A424A6-10AF-4A5C-902B-139B0486E5B7}"/>
          </ac:spMkLst>
        </pc:spChg>
        <pc:spChg chg="mod">
          <ac:chgData name="Ahmed Elhakeem" userId="5007d41c-2896-4f6e-ae23-a450493c43cd" providerId="ADAL" clId="{21993224-761F-405B-894C-8EFDCD0AA0BE}" dt="2024-01-30T22:12:42.013" v="2316" actId="1076"/>
          <ac:spMkLst>
            <pc:docMk/>
            <pc:sldMk cId="595511024" sldId="282"/>
            <ac:spMk id="5" creationId="{8B241D48-825B-41C0-A18C-99FB8CD2A4A6}"/>
          </ac:spMkLst>
        </pc:spChg>
      </pc:sldChg>
      <pc:sldChg chg="modSp mod">
        <pc:chgData name="Ahmed Elhakeem" userId="5007d41c-2896-4f6e-ae23-a450493c43cd" providerId="ADAL" clId="{21993224-761F-405B-894C-8EFDCD0AA0BE}" dt="2024-01-31T11:51:07.454" v="3307" actId="207"/>
        <pc:sldMkLst>
          <pc:docMk/>
          <pc:sldMk cId="3114287252" sldId="283"/>
        </pc:sldMkLst>
        <pc:spChg chg="mod">
          <ac:chgData name="Ahmed Elhakeem" userId="5007d41c-2896-4f6e-ae23-a450493c43cd" providerId="ADAL" clId="{21993224-761F-405B-894C-8EFDCD0AA0BE}" dt="2024-01-30T09:46:18.058" v="173" actId="20577"/>
          <ac:spMkLst>
            <pc:docMk/>
            <pc:sldMk cId="3114287252" sldId="283"/>
            <ac:spMk id="2" creationId="{1EA183B0-91F4-4F8C-9D06-6965DF5BDFE1}"/>
          </ac:spMkLst>
        </pc:spChg>
        <pc:spChg chg="mod">
          <ac:chgData name="Ahmed Elhakeem" userId="5007d41c-2896-4f6e-ae23-a450493c43cd" providerId="ADAL" clId="{21993224-761F-405B-894C-8EFDCD0AA0BE}" dt="2024-01-31T11:51:07.454" v="3307" actId="207"/>
          <ac:spMkLst>
            <pc:docMk/>
            <pc:sldMk cId="3114287252" sldId="283"/>
            <ac:spMk id="7" creationId="{BC5E1042-B3C7-464D-86D3-E1E3AE0D8E55}"/>
          </ac:spMkLst>
        </pc:spChg>
      </pc:sldChg>
      <pc:sldChg chg="del">
        <pc:chgData name="Ahmed Elhakeem" userId="5007d41c-2896-4f6e-ae23-a450493c43cd" providerId="ADAL" clId="{21993224-761F-405B-894C-8EFDCD0AA0BE}" dt="2024-01-30T10:06:23.407" v="1068" actId="47"/>
        <pc:sldMkLst>
          <pc:docMk/>
          <pc:sldMk cId="303643719" sldId="285"/>
        </pc:sldMkLst>
      </pc:sldChg>
      <pc:sldChg chg="del">
        <pc:chgData name="Ahmed Elhakeem" userId="5007d41c-2896-4f6e-ae23-a450493c43cd" providerId="ADAL" clId="{21993224-761F-405B-894C-8EFDCD0AA0BE}" dt="2024-01-30T22:13:15.904" v="2321" actId="47"/>
        <pc:sldMkLst>
          <pc:docMk/>
          <pc:sldMk cId="2211806507" sldId="286"/>
        </pc:sldMkLst>
      </pc:sldChg>
      <pc:sldChg chg="del">
        <pc:chgData name="Ahmed Elhakeem" userId="5007d41c-2896-4f6e-ae23-a450493c43cd" providerId="ADAL" clId="{21993224-761F-405B-894C-8EFDCD0AA0BE}" dt="2024-01-30T09:54:50.357" v="610" actId="47"/>
        <pc:sldMkLst>
          <pc:docMk/>
          <pc:sldMk cId="1431046959" sldId="287"/>
        </pc:sldMkLst>
      </pc:sldChg>
      <pc:sldChg chg="del">
        <pc:chgData name="Ahmed Elhakeem" userId="5007d41c-2896-4f6e-ae23-a450493c43cd" providerId="ADAL" clId="{21993224-761F-405B-894C-8EFDCD0AA0BE}" dt="2024-01-30T10:07:16.048" v="1076" actId="47"/>
        <pc:sldMkLst>
          <pc:docMk/>
          <pc:sldMk cId="91439161" sldId="294"/>
        </pc:sldMkLst>
      </pc:sldChg>
      <pc:sldChg chg="del">
        <pc:chgData name="Ahmed Elhakeem" userId="5007d41c-2896-4f6e-ae23-a450493c43cd" providerId="ADAL" clId="{21993224-761F-405B-894C-8EFDCD0AA0BE}" dt="2024-01-30T10:07:11.032" v="1073" actId="47"/>
        <pc:sldMkLst>
          <pc:docMk/>
          <pc:sldMk cId="2110665885" sldId="295"/>
        </pc:sldMkLst>
      </pc:sldChg>
      <pc:sldChg chg="add del">
        <pc:chgData name="Ahmed Elhakeem" userId="5007d41c-2896-4f6e-ae23-a450493c43cd" providerId="ADAL" clId="{21993224-761F-405B-894C-8EFDCD0AA0BE}" dt="2024-01-30T10:06:25.219" v="1069" actId="47"/>
        <pc:sldMkLst>
          <pc:docMk/>
          <pc:sldMk cId="2793588855" sldId="298"/>
        </pc:sldMkLst>
      </pc:sldChg>
      <pc:sldChg chg="del">
        <pc:chgData name="Ahmed Elhakeem" userId="5007d41c-2896-4f6e-ae23-a450493c43cd" providerId="ADAL" clId="{21993224-761F-405B-894C-8EFDCD0AA0BE}" dt="2024-01-30T10:07:16.845" v="1077" actId="47"/>
        <pc:sldMkLst>
          <pc:docMk/>
          <pc:sldMk cId="3866628456" sldId="299"/>
        </pc:sldMkLst>
      </pc:sldChg>
      <pc:sldChg chg="del">
        <pc:chgData name="Ahmed Elhakeem" userId="5007d41c-2896-4f6e-ae23-a450493c43cd" providerId="ADAL" clId="{21993224-761F-405B-894C-8EFDCD0AA0BE}" dt="2024-01-30T10:07:17.595" v="1078" actId="47"/>
        <pc:sldMkLst>
          <pc:docMk/>
          <pc:sldMk cId="563441172" sldId="300"/>
        </pc:sldMkLst>
      </pc:sldChg>
      <pc:sldChg chg="del">
        <pc:chgData name="Ahmed Elhakeem" userId="5007d41c-2896-4f6e-ae23-a450493c43cd" providerId="ADAL" clId="{21993224-761F-405B-894C-8EFDCD0AA0BE}" dt="2024-01-30T10:07:19.188" v="1080" actId="47"/>
        <pc:sldMkLst>
          <pc:docMk/>
          <pc:sldMk cId="292959036" sldId="301"/>
        </pc:sldMkLst>
      </pc:sldChg>
      <pc:sldChg chg="addSp delSp modSp add mod">
        <pc:chgData name="Ahmed Elhakeem" userId="5007d41c-2896-4f6e-ae23-a450493c43cd" providerId="ADAL" clId="{21993224-761F-405B-894C-8EFDCD0AA0BE}" dt="2024-01-30T11:09:24.110" v="1850" actId="1035"/>
        <pc:sldMkLst>
          <pc:docMk/>
          <pc:sldMk cId="2357446383" sldId="301"/>
        </pc:sldMkLst>
        <pc:spChg chg="del mod">
          <ac:chgData name="Ahmed Elhakeem" userId="5007d41c-2896-4f6e-ae23-a450493c43cd" providerId="ADAL" clId="{21993224-761F-405B-894C-8EFDCD0AA0BE}" dt="2024-01-30T11:08:17.953" v="1817" actId="478"/>
          <ac:spMkLst>
            <pc:docMk/>
            <pc:sldMk cId="2357446383" sldId="301"/>
            <ac:spMk id="3" creationId="{D5274E38-2B9A-483A-9A2D-40D4E5E97D70}"/>
          </ac:spMkLst>
        </pc:spChg>
        <pc:spChg chg="del mod">
          <ac:chgData name="Ahmed Elhakeem" userId="5007d41c-2896-4f6e-ae23-a450493c43cd" providerId="ADAL" clId="{21993224-761F-405B-894C-8EFDCD0AA0BE}" dt="2024-01-30T11:08:19.656" v="1818" actId="478"/>
          <ac:spMkLst>
            <pc:docMk/>
            <pc:sldMk cId="2357446383" sldId="301"/>
            <ac:spMk id="5" creationId="{6B18784F-7CD4-688B-52EA-2F1354F3B6D6}"/>
          </ac:spMkLst>
        </pc:spChg>
        <pc:spChg chg="mod">
          <ac:chgData name="Ahmed Elhakeem" userId="5007d41c-2896-4f6e-ae23-a450493c43cd" providerId="ADAL" clId="{21993224-761F-405B-894C-8EFDCD0AA0BE}" dt="2024-01-30T11:06:48.843" v="1771"/>
          <ac:spMkLst>
            <pc:docMk/>
            <pc:sldMk cId="2357446383" sldId="301"/>
            <ac:spMk id="7" creationId="{5AC36ADE-2664-46C0-5DC1-75E2F3D7FE74}"/>
          </ac:spMkLst>
        </pc:spChg>
        <pc:spChg chg="mod">
          <ac:chgData name="Ahmed Elhakeem" userId="5007d41c-2896-4f6e-ae23-a450493c43cd" providerId="ADAL" clId="{21993224-761F-405B-894C-8EFDCD0AA0BE}" dt="2024-01-30T11:05:51.525" v="1765" actId="14100"/>
          <ac:spMkLst>
            <pc:docMk/>
            <pc:sldMk cId="2357446383" sldId="301"/>
            <ac:spMk id="8" creationId="{0DB7A7A9-4DAD-4518-9294-98915BA5D42C}"/>
          </ac:spMkLst>
        </pc:spChg>
        <pc:spChg chg="del">
          <ac:chgData name="Ahmed Elhakeem" userId="5007d41c-2896-4f6e-ae23-a450493c43cd" providerId="ADAL" clId="{21993224-761F-405B-894C-8EFDCD0AA0BE}" dt="2024-01-30T11:05:36.435" v="1761" actId="478"/>
          <ac:spMkLst>
            <pc:docMk/>
            <pc:sldMk cId="2357446383" sldId="301"/>
            <ac:spMk id="9" creationId="{C79D22BF-DA79-C365-E164-0F041D31D357}"/>
          </ac:spMkLst>
        </pc:spChg>
        <pc:spChg chg="mod">
          <ac:chgData name="Ahmed Elhakeem" userId="5007d41c-2896-4f6e-ae23-a450493c43cd" providerId="ADAL" clId="{21993224-761F-405B-894C-8EFDCD0AA0BE}" dt="2024-01-30T11:05:48.170" v="1764" actId="14100"/>
          <ac:spMkLst>
            <pc:docMk/>
            <pc:sldMk cId="2357446383" sldId="301"/>
            <ac:spMk id="10" creationId="{505F41B7-B3AA-4364-881C-7151A9781C04}"/>
          </ac:spMkLst>
        </pc:spChg>
        <pc:spChg chg="mod">
          <ac:chgData name="Ahmed Elhakeem" userId="5007d41c-2896-4f6e-ae23-a450493c43cd" providerId="ADAL" clId="{21993224-761F-405B-894C-8EFDCD0AA0BE}" dt="2024-01-30T11:06:48.843" v="1771"/>
          <ac:spMkLst>
            <pc:docMk/>
            <pc:sldMk cId="2357446383" sldId="301"/>
            <ac:spMk id="11" creationId="{C23B690E-938A-184B-104D-CAC0AA7E3008}"/>
          </ac:spMkLst>
        </pc:spChg>
        <pc:spChg chg="mod">
          <ac:chgData name="Ahmed Elhakeem" userId="5007d41c-2896-4f6e-ae23-a450493c43cd" providerId="ADAL" clId="{21993224-761F-405B-894C-8EFDCD0AA0BE}" dt="2024-01-30T11:06:48.843" v="1771"/>
          <ac:spMkLst>
            <pc:docMk/>
            <pc:sldMk cId="2357446383" sldId="301"/>
            <ac:spMk id="12" creationId="{4652E517-B1BD-60C6-36D3-9B394C23BC8D}"/>
          </ac:spMkLst>
        </pc:spChg>
        <pc:spChg chg="add mod">
          <ac:chgData name="Ahmed Elhakeem" userId="5007d41c-2896-4f6e-ae23-a450493c43cd" providerId="ADAL" clId="{21993224-761F-405B-894C-8EFDCD0AA0BE}" dt="2024-01-30T11:09:11.203" v="1840" actId="1036"/>
          <ac:spMkLst>
            <pc:docMk/>
            <pc:sldMk cId="2357446383" sldId="301"/>
            <ac:spMk id="21" creationId="{80A0E4BC-2475-3E9D-4ECD-6D0C4A030AA1}"/>
          </ac:spMkLst>
        </pc:spChg>
        <pc:spChg chg="add mod">
          <ac:chgData name="Ahmed Elhakeem" userId="5007d41c-2896-4f6e-ae23-a450493c43cd" providerId="ADAL" clId="{21993224-761F-405B-894C-8EFDCD0AA0BE}" dt="2024-01-30T11:09:01.719" v="1825" actId="207"/>
          <ac:spMkLst>
            <pc:docMk/>
            <pc:sldMk cId="2357446383" sldId="301"/>
            <ac:spMk id="28" creationId="{FFEA1E03-434C-DD67-CE92-FC5D4554F54F}"/>
          </ac:spMkLst>
        </pc:spChg>
        <pc:grpChg chg="add mod">
          <ac:chgData name="Ahmed Elhakeem" userId="5007d41c-2896-4f6e-ae23-a450493c43cd" providerId="ADAL" clId="{21993224-761F-405B-894C-8EFDCD0AA0BE}" dt="2024-01-30T11:09:11.203" v="1840" actId="1036"/>
          <ac:grpSpMkLst>
            <pc:docMk/>
            <pc:sldMk cId="2357446383" sldId="301"/>
            <ac:grpSpMk id="4" creationId="{CA23A018-6860-4DE1-D72E-F2D80DBA2F9B}"/>
          </ac:grpSpMkLst>
        </pc:grpChg>
        <pc:grpChg chg="mod">
          <ac:chgData name="Ahmed Elhakeem" userId="5007d41c-2896-4f6e-ae23-a450493c43cd" providerId="ADAL" clId="{21993224-761F-405B-894C-8EFDCD0AA0BE}" dt="2024-01-30T11:06:48.843" v="1771"/>
          <ac:grpSpMkLst>
            <pc:docMk/>
            <pc:sldMk cId="2357446383" sldId="301"/>
            <ac:grpSpMk id="6" creationId="{37A7C3E7-6249-1C90-F954-564775FB1345}"/>
          </ac:grpSpMkLst>
        </pc:grpChg>
        <pc:picChg chg="mod">
          <ac:chgData name="Ahmed Elhakeem" userId="5007d41c-2896-4f6e-ae23-a450493c43cd" providerId="ADAL" clId="{21993224-761F-405B-894C-8EFDCD0AA0BE}" dt="2024-01-30T11:09:24.110" v="1850" actId="1035"/>
          <ac:picMkLst>
            <pc:docMk/>
            <pc:sldMk cId="2357446383" sldId="301"/>
            <ac:picMk id="2" creationId="{4991A3B6-F727-A625-C1D5-1B2B9C7D0EC9}"/>
          </ac:picMkLst>
        </pc:picChg>
        <pc:cxnChg chg="mod">
          <ac:chgData name="Ahmed Elhakeem" userId="5007d41c-2896-4f6e-ae23-a450493c43cd" providerId="ADAL" clId="{21993224-761F-405B-894C-8EFDCD0AA0BE}" dt="2024-01-30T11:06:48.843" v="1771"/>
          <ac:cxnSpMkLst>
            <pc:docMk/>
            <pc:sldMk cId="2357446383" sldId="301"/>
            <ac:cxnSpMk id="13" creationId="{90F50106-CDF3-173A-F737-D1EC133FA100}"/>
          </ac:cxnSpMkLst>
        </pc:cxnChg>
        <pc:cxnChg chg="mod">
          <ac:chgData name="Ahmed Elhakeem" userId="5007d41c-2896-4f6e-ae23-a450493c43cd" providerId="ADAL" clId="{21993224-761F-405B-894C-8EFDCD0AA0BE}" dt="2024-01-30T11:06:48.843" v="1771"/>
          <ac:cxnSpMkLst>
            <pc:docMk/>
            <pc:sldMk cId="2357446383" sldId="301"/>
            <ac:cxnSpMk id="14" creationId="{5979C084-0216-7299-B49D-5D9EBDEF5BF1}"/>
          </ac:cxnSpMkLst>
        </pc:cxnChg>
        <pc:cxnChg chg="mod">
          <ac:chgData name="Ahmed Elhakeem" userId="5007d41c-2896-4f6e-ae23-a450493c43cd" providerId="ADAL" clId="{21993224-761F-405B-894C-8EFDCD0AA0BE}" dt="2024-01-30T11:06:48.843" v="1771"/>
          <ac:cxnSpMkLst>
            <pc:docMk/>
            <pc:sldMk cId="2357446383" sldId="301"/>
            <ac:cxnSpMk id="15" creationId="{93ED3EDA-28B2-89DA-32BF-E8DE4993FA1A}"/>
          </ac:cxnSpMkLst>
        </pc:cxnChg>
        <pc:cxnChg chg="mod">
          <ac:chgData name="Ahmed Elhakeem" userId="5007d41c-2896-4f6e-ae23-a450493c43cd" providerId="ADAL" clId="{21993224-761F-405B-894C-8EFDCD0AA0BE}" dt="2024-01-30T11:06:48.843" v="1771"/>
          <ac:cxnSpMkLst>
            <pc:docMk/>
            <pc:sldMk cId="2357446383" sldId="301"/>
            <ac:cxnSpMk id="16" creationId="{D5A976C0-963B-CD3B-FB2B-8AAE0722BEEE}"/>
          </ac:cxnSpMkLst>
        </pc:cxnChg>
        <pc:cxnChg chg="mod">
          <ac:chgData name="Ahmed Elhakeem" userId="5007d41c-2896-4f6e-ae23-a450493c43cd" providerId="ADAL" clId="{21993224-761F-405B-894C-8EFDCD0AA0BE}" dt="2024-01-30T11:06:48.843" v="1771"/>
          <ac:cxnSpMkLst>
            <pc:docMk/>
            <pc:sldMk cId="2357446383" sldId="301"/>
            <ac:cxnSpMk id="17" creationId="{04BC6712-B661-5E49-E38D-F7781E5A3BFB}"/>
          </ac:cxnSpMkLst>
        </pc:cxnChg>
        <pc:cxnChg chg="mod">
          <ac:chgData name="Ahmed Elhakeem" userId="5007d41c-2896-4f6e-ae23-a450493c43cd" providerId="ADAL" clId="{21993224-761F-405B-894C-8EFDCD0AA0BE}" dt="2024-01-30T11:06:48.843" v="1771"/>
          <ac:cxnSpMkLst>
            <pc:docMk/>
            <pc:sldMk cId="2357446383" sldId="301"/>
            <ac:cxnSpMk id="18" creationId="{97EA7624-949A-4074-CB45-6D1C59D3BD1F}"/>
          </ac:cxnSpMkLst>
        </pc:cxnChg>
        <pc:cxnChg chg="mod">
          <ac:chgData name="Ahmed Elhakeem" userId="5007d41c-2896-4f6e-ae23-a450493c43cd" providerId="ADAL" clId="{21993224-761F-405B-894C-8EFDCD0AA0BE}" dt="2024-01-30T11:06:48.843" v="1771"/>
          <ac:cxnSpMkLst>
            <pc:docMk/>
            <pc:sldMk cId="2357446383" sldId="301"/>
            <ac:cxnSpMk id="19" creationId="{67D7AF82-DEE0-BE47-38AB-2FA72BE93E7D}"/>
          </ac:cxnSpMkLst>
        </pc:cxnChg>
        <pc:cxnChg chg="mod">
          <ac:chgData name="Ahmed Elhakeem" userId="5007d41c-2896-4f6e-ae23-a450493c43cd" providerId="ADAL" clId="{21993224-761F-405B-894C-8EFDCD0AA0BE}" dt="2024-01-30T11:06:48.843" v="1771"/>
          <ac:cxnSpMkLst>
            <pc:docMk/>
            <pc:sldMk cId="2357446383" sldId="301"/>
            <ac:cxnSpMk id="20" creationId="{B5868B7C-0940-1E1A-F184-84BA4E1FE5C8}"/>
          </ac:cxnSpMkLst>
        </pc:cxnChg>
        <pc:cxnChg chg="add mod">
          <ac:chgData name="Ahmed Elhakeem" userId="5007d41c-2896-4f6e-ae23-a450493c43cd" providerId="ADAL" clId="{21993224-761F-405B-894C-8EFDCD0AA0BE}" dt="2024-01-30T11:09:11.203" v="1840" actId="1036"/>
          <ac:cxnSpMkLst>
            <pc:docMk/>
            <pc:sldMk cId="2357446383" sldId="301"/>
            <ac:cxnSpMk id="22" creationId="{5CA82461-6FDF-A9F6-97F4-E17F6266324E}"/>
          </ac:cxnSpMkLst>
        </pc:cxnChg>
        <pc:cxnChg chg="add mod">
          <ac:chgData name="Ahmed Elhakeem" userId="5007d41c-2896-4f6e-ae23-a450493c43cd" providerId="ADAL" clId="{21993224-761F-405B-894C-8EFDCD0AA0BE}" dt="2024-01-30T11:09:11.203" v="1840" actId="1036"/>
          <ac:cxnSpMkLst>
            <pc:docMk/>
            <pc:sldMk cId="2357446383" sldId="301"/>
            <ac:cxnSpMk id="23" creationId="{84F423C9-A274-E1A4-7AD7-57EE590E7B45}"/>
          </ac:cxnSpMkLst>
        </pc:cxnChg>
      </pc:sldChg>
      <pc:sldChg chg="del">
        <pc:chgData name="Ahmed Elhakeem" userId="5007d41c-2896-4f6e-ae23-a450493c43cd" providerId="ADAL" clId="{21993224-761F-405B-894C-8EFDCD0AA0BE}" dt="2024-01-30T10:07:19.610" v="1081" actId="47"/>
        <pc:sldMkLst>
          <pc:docMk/>
          <pc:sldMk cId="1250339309" sldId="302"/>
        </pc:sldMkLst>
      </pc:sldChg>
      <pc:sldChg chg="addSp delSp modSp add mod">
        <pc:chgData name="Ahmed Elhakeem" userId="5007d41c-2896-4f6e-ae23-a450493c43cd" providerId="ADAL" clId="{21993224-761F-405B-894C-8EFDCD0AA0BE}" dt="2024-01-30T23:07:09.603" v="2733" actId="1076"/>
        <pc:sldMkLst>
          <pc:docMk/>
          <pc:sldMk cId="1811105387" sldId="302"/>
        </pc:sldMkLst>
        <pc:spChg chg="add del mod">
          <ac:chgData name="Ahmed Elhakeem" userId="5007d41c-2896-4f6e-ae23-a450493c43cd" providerId="ADAL" clId="{21993224-761F-405B-894C-8EFDCD0AA0BE}" dt="2024-01-30T23:07:09.603" v="2733" actId="1076"/>
          <ac:spMkLst>
            <pc:docMk/>
            <pc:sldMk cId="1811105387" sldId="302"/>
            <ac:spMk id="3" creationId="{44FE1FE3-5513-F591-CEA7-EBE2FFDD6ACE}"/>
          </ac:spMkLst>
        </pc:spChg>
        <pc:spChg chg="del">
          <ac:chgData name="Ahmed Elhakeem" userId="5007d41c-2896-4f6e-ae23-a450493c43cd" providerId="ADAL" clId="{21993224-761F-405B-894C-8EFDCD0AA0BE}" dt="2024-01-30T11:26:42.856" v="1855" actId="478"/>
          <ac:spMkLst>
            <pc:docMk/>
            <pc:sldMk cId="1811105387" sldId="302"/>
            <ac:spMk id="6" creationId="{8F9F9046-6DC5-8C39-7F25-5620CEC5C069}"/>
          </ac:spMkLst>
        </pc:spChg>
        <pc:spChg chg="mod">
          <ac:chgData name="Ahmed Elhakeem" userId="5007d41c-2896-4f6e-ae23-a450493c43cd" providerId="ADAL" clId="{21993224-761F-405B-894C-8EFDCD0AA0BE}" dt="2024-01-30T11:26:33.199" v="1853" actId="14100"/>
          <ac:spMkLst>
            <pc:docMk/>
            <pc:sldMk cId="1811105387" sldId="302"/>
            <ac:spMk id="8" creationId="{0DB7A7A9-4DAD-4518-9294-98915BA5D42C}"/>
          </ac:spMkLst>
        </pc:spChg>
        <pc:spChg chg="del">
          <ac:chgData name="Ahmed Elhakeem" userId="5007d41c-2896-4f6e-ae23-a450493c43cd" providerId="ADAL" clId="{21993224-761F-405B-894C-8EFDCD0AA0BE}" dt="2024-01-30T11:26:30.527" v="1852" actId="478"/>
          <ac:spMkLst>
            <pc:docMk/>
            <pc:sldMk cId="1811105387" sldId="302"/>
            <ac:spMk id="9" creationId="{C79D22BF-DA79-C365-E164-0F041D31D357}"/>
          </ac:spMkLst>
        </pc:spChg>
        <pc:spChg chg="mod">
          <ac:chgData name="Ahmed Elhakeem" userId="5007d41c-2896-4f6e-ae23-a450493c43cd" providerId="ADAL" clId="{21993224-761F-405B-894C-8EFDCD0AA0BE}" dt="2024-01-30T22:17:04.288" v="2343" actId="14100"/>
          <ac:spMkLst>
            <pc:docMk/>
            <pc:sldMk cId="1811105387" sldId="302"/>
            <ac:spMk id="10" creationId="{505F41B7-B3AA-4364-881C-7151A9781C04}"/>
          </ac:spMkLst>
        </pc:spChg>
        <pc:graphicFrameChg chg="del">
          <ac:chgData name="Ahmed Elhakeem" userId="5007d41c-2896-4f6e-ae23-a450493c43cd" providerId="ADAL" clId="{21993224-761F-405B-894C-8EFDCD0AA0BE}" dt="2024-01-30T11:26:44.809" v="1856" actId="478"/>
          <ac:graphicFrameMkLst>
            <pc:docMk/>
            <pc:sldMk cId="1811105387" sldId="302"/>
            <ac:graphicFrameMk id="7" creationId="{15F34F4F-58EE-44E8-12ED-141B83498441}"/>
          </ac:graphicFrameMkLst>
        </pc:graphicFrameChg>
        <pc:picChg chg="add mod">
          <ac:chgData name="Ahmed Elhakeem" userId="5007d41c-2896-4f6e-ae23-a450493c43cd" providerId="ADAL" clId="{21993224-761F-405B-894C-8EFDCD0AA0BE}" dt="2024-01-30T23:06:42.738" v="2721" actId="1076"/>
          <ac:picMkLst>
            <pc:docMk/>
            <pc:sldMk cId="1811105387" sldId="302"/>
            <ac:picMk id="2" creationId="{7F43239B-4C9F-160F-B5D2-B688461302A2}"/>
          </ac:picMkLst>
        </pc:picChg>
        <pc:picChg chg="mod">
          <ac:chgData name="Ahmed Elhakeem" userId="5007d41c-2896-4f6e-ae23-a450493c43cd" providerId="ADAL" clId="{21993224-761F-405B-894C-8EFDCD0AA0BE}" dt="2024-01-30T23:07:06.711" v="2732" actId="1076"/>
          <ac:picMkLst>
            <pc:docMk/>
            <pc:sldMk cId="1811105387" sldId="302"/>
            <ac:picMk id="4" creationId="{9139D0A7-1A53-1EBC-A275-637D99E16CBD}"/>
          </ac:picMkLst>
        </pc:picChg>
        <pc:picChg chg="add mod">
          <ac:chgData name="Ahmed Elhakeem" userId="5007d41c-2896-4f6e-ae23-a450493c43cd" providerId="ADAL" clId="{21993224-761F-405B-894C-8EFDCD0AA0BE}" dt="2024-01-30T23:07:03.696" v="2730" actId="1076"/>
          <ac:picMkLst>
            <pc:docMk/>
            <pc:sldMk cId="1811105387" sldId="302"/>
            <ac:picMk id="5" creationId="{23E85122-1311-E8D3-5C0B-0FA734B5BEF3}"/>
          </ac:picMkLst>
        </pc:picChg>
      </pc:sldChg>
      <pc:sldChg chg="delSp modSp add mod">
        <pc:chgData name="Ahmed Elhakeem" userId="5007d41c-2896-4f6e-ae23-a450493c43cd" providerId="ADAL" clId="{21993224-761F-405B-894C-8EFDCD0AA0BE}" dt="2024-01-31T12:35:05.197" v="4188" actId="20577"/>
        <pc:sldMkLst>
          <pc:docMk/>
          <pc:sldMk cId="34448651" sldId="303"/>
        </pc:sldMkLst>
        <pc:spChg chg="mod">
          <ac:chgData name="Ahmed Elhakeem" userId="5007d41c-2896-4f6e-ae23-a450493c43cd" providerId="ADAL" clId="{21993224-761F-405B-894C-8EFDCD0AA0BE}" dt="2024-01-31T12:34:58.578" v="4186" actId="14100"/>
          <ac:spMkLst>
            <pc:docMk/>
            <pc:sldMk cId="34448651" sldId="303"/>
            <ac:spMk id="8" creationId="{0DB7A7A9-4DAD-4518-9294-98915BA5D42C}"/>
          </ac:spMkLst>
        </pc:spChg>
        <pc:spChg chg="del">
          <ac:chgData name="Ahmed Elhakeem" userId="5007d41c-2896-4f6e-ae23-a450493c43cd" providerId="ADAL" clId="{21993224-761F-405B-894C-8EFDCD0AA0BE}" dt="2024-01-30T11:30:10.857" v="1882" actId="478"/>
          <ac:spMkLst>
            <pc:docMk/>
            <pc:sldMk cId="34448651" sldId="303"/>
            <ac:spMk id="9" creationId="{C79D22BF-DA79-C365-E164-0F041D31D357}"/>
          </ac:spMkLst>
        </pc:spChg>
        <pc:spChg chg="mod">
          <ac:chgData name="Ahmed Elhakeem" userId="5007d41c-2896-4f6e-ae23-a450493c43cd" providerId="ADAL" clId="{21993224-761F-405B-894C-8EFDCD0AA0BE}" dt="2024-01-31T12:35:05.197" v="4188" actId="20577"/>
          <ac:spMkLst>
            <pc:docMk/>
            <pc:sldMk cId="34448651" sldId="303"/>
            <ac:spMk id="10" creationId="{505F41B7-B3AA-4364-881C-7151A9781C04}"/>
          </ac:spMkLst>
        </pc:spChg>
      </pc:sldChg>
      <pc:sldChg chg="del">
        <pc:chgData name="Ahmed Elhakeem" userId="5007d41c-2896-4f6e-ae23-a450493c43cd" providerId="ADAL" clId="{21993224-761F-405B-894C-8EFDCD0AA0BE}" dt="2024-01-30T10:07:20.251" v="1082" actId="47"/>
        <pc:sldMkLst>
          <pc:docMk/>
          <pc:sldMk cId="3311044757" sldId="303"/>
        </pc:sldMkLst>
      </pc:sldChg>
      <pc:sldChg chg="del">
        <pc:chgData name="Ahmed Elhakeem" userId="5007d41c-2896-4f6e-ae23-a450493c43cd" providerId="ADAL" clId="{21993224-761F-405B-894C-8EFDCD0AA0BE}" dt="2024-01-30T10:07:18.524" v="1079" actId="47"/>
        <pc:sldMkLst>
          <pc:docMk/>
          <pc:sldMk cId="2685645947" sldId="304"/>
        </pc:sldMkLst>
      </pc:sldChg>
      <pc:sldChg chg="delSp modSp add mod">
        <pc:chgData name="Ahmed Elhakeem" userId="5007d41c-2896-4f6e-ae23-a450493c43cd" providerId="ADAL" clId="{21993224-761F-405B-894C-8EFDCD0AA0BE}" dt="2024-01-31T12:35:18.140" v="4190" actId="14100"/>
        <pc:sldMkLst>
          <pc:docMk/>
          <pc:sldMk cId="3880985364" sldId="304"/>
        </pc:sldMkLst>
        <pc:spChg chg="mod">
          <ac:chgData name="Ahmed Elhakeem" userId="5007d41c-2896-4f6e-ae23-a450493c43cd" providerId="ADAL" clId="{21993224-761F-405B-894C-8EFDCD0AA0BE}" dt="2024-01-31T12:35:14.062" v="4189" actId="14100"/>
          <ac:spMkLst>
            <pc:docMk/>
            <pc:sldMk cId="3880985364" sldId="304"/>
            <ac:spMk id="8" creationId="{0DB7A7A9-4DAD-4518-9294-98915BA5D42C}"/>
          </ac:spMkLst>
        </pc:spChg>
        <pc:spChg chg="del">
          <ac:chgData name="Ahmed Elhakeem" userId="5007d41c-2896-4f6e-ae23-a450493c43cd" providerId="ADAL" clId="{21993224-761F-405B-894C-8EFDCD0AA0BE}" dt="2024-01-30T11:30:22.936" v="1884" actId="478"/>
          <ac:spMkLst>
            <pc:docMk/>
            <pc:sldMk cId="3880985364" sldId="304"/>
            <ac:spMk id="9" creationId="{C79D22BF-DA79-C365-E164-0F041D31D357}"/>
          </ac:spMkLst>
        </pc:spChg>
        <pc:spChg chg="mod">
          <ac:chgData name="Ahmed Elhakeem" userId="5007d41c-2896-4f6e-ae23-a450493c43cd" providerId="ADAL" clId="{21993224-761F-405B-894C-8EFDCD0AA0BE}" dt="2024-01-31T12:35:18.140" v="4190" actId="14100"/>
          <ac:spMkLst>
            <pc:docMk/>
            <pc:sldMk cId="3880985364" sldId="304"/>
            <ac:spMk id="10" creationId="{505F41B7-B3AA-4364-881C-7151A9781C04}"/>
          </ac:spMkLst>
        </pc:spChg>
      </pc:sldChg>
      <pc:sldChg chg="delSp modSp add mod ord modTransition">
        <pc:chgData name="Ahmed Elhakeem" userId="5007d41c-2896-4f6e-ae23-a450493c43cd" providerId="ADAL" clId="{21993224-761F-405B-894C-8EFDCD0AA0BE}" dt="2024-01-30T23:01:47.695" v="2698"/>
        <pc:sldMkLst>
          <pc:docMk/>
          <pc:sldMk cId="3335922052" sldId="305"/>
        </pc:sldMkLst>
        <pc:spChg chg="del">
          <ac:chgData name="Ahmed Elhakeem" userId="5007d41c-2896-4f6e-ae23-a450493c43cd" providerId="ADAL" clId="{21993224-761F-405B-894C-8EFDCD0AA0BE}" dt="2024-01-30T10:47:50.451" v="1483" actId="478"/>
          <ac:spMkLst>
            <pc:docMk/>
            <pc:sldMk cId="3335922052" sldId="305"/>
            <ac:spMk id="5" creationId="{3B5353D7-DE79-CDC1-2458-03AE41CC0FE8}"/>
          </ac:spMkLst>
        </pc:spChg>
        <pc:spChg chg="mod">
          <ac:chgData name="Ahmed Elhakeem" userId="5007d41c-2896-4f6e-ae23-a450493c43cd" providerId="ADAL" clId="{21993224-761F-405B-894C-8EFDCD0AA0BE}" dt="2024-01-30T10:49:11.687" v="1570" actId="20577"/>
          <ac:spMkLst>
            <pc:docMk/>
            <pc:sldMk cId="3335922052" sldId="305"/>
            <ac:spMk id="8" creationId="{0DB7A7A9-4DAD-4518-9294-98915BA5D42C}"/>
          </ac:spMkLst>
        </pc:spChg>
        <pc:spChg chg="mod">
          <ac:chgData name="Ahmed Elhakeem" userId="5007d41c-2896-4f6e-ae23-a450493c43cd" providerId="ADAL" clId="{21993224-761F-405B-894C-8EFDCD0AA0BE}" dt="2024-01-30T10:48:35.436" v="1530" actId="1038"/>
          <ac:spMkLst>
            <pc:docMk/>
            <pc:sldMk cId="3335922052" sldId="305"/>
            <ac:spMk id="13" creationId="{C26C7B15-6274-0774-0B02-58F1876BF3A9}"/>
          </ac:spMkLst>
        </pc:spChg>
        <pc:spChg chg="mod">
          <ac:chgData name="Ahmed Elhakeem" userId="5007d41c-2896-4f6e-ae23-a450493c43cd" providerId="ADAL" clId="{21993224-761F-405B-894C-8EFDCD0AA0BE}" dt="2024-01-30T10:48:38.202" v="1541" actId="1038"/>
          <ac:spMkLst>
            <pc:docMk/>
            <pc:sldMk cId="3335922052" sldId="305"/>
            <ac:spMk id="14" creationId="{B1BBAFD0-5226-11D5-7C4C-8F6A5DDF59D8}"/>
          </ac:spMkLst>
        </pc:spChg>
        <pc:spChg chg="mod">
          <ac:chgData name="Ahmed Elhakeem" userId="5007d41c-2896-4f6e-ae23-a450493c43cd" providerId="ADAL" clId="{21993224-761F-405B-894C-8EFDCD0AA0BE}" dt="2024-01-30T10:48:20.420" v="1514" actId="1076"/>
          <ac:spMkLst>
            <pc:docMk/>
            <pc:sldMk cId="3335922052" sldId="305"/>
            <ac:spMk id="16" creationId="{62B510DF-5DF5-B482-6948-06C56E06FDE6}"/>
          </ac:spMkLst>
        </pc:spChg>
        <pc:picChg chg="mod">
          <ac:chgData name="Ahmed Elhakeem" userId="5007d41c-2896-4f6e-ae23-a450493c43cd" providerId="ADAL" clId="{21993224-761F-405B-894C-8EFDCD0AA0BE}" dt="2024-01-30T10:48:29.264" v="1517" actId="1076"/>
          <ac:picMkLst>
            <pc:docMk/>
            <pc:sldMk cId="3335922052" sldId="305"/>
            <ac:picMk id="7" creationId="{D805FC4F-43E7-5F19-ED83-0D5B13D37CD6}"/>
          </ac:picMkLst>
        </pc:picChg>
        <pc:picChg chg="mod">
          <ac:chgData name="Ahmed Elhakeem" userId="5007d41c-2896-4f6e-ae23-a450493c43cd" providerId="ADAL" clId="{21993224-761F-405B-894C-8EFDCD0AA0BE}" dt="2024-01-30T10:48:35.436" v="1530" actId="1038"/>
          <ac:picMkLst>
            <pc:docMk/>
            <pc:sldMk cId="3335922052" sldId="305"/>
            <ac:picMk id="11" creationId="{CCF87BB2-358B-E89D-F7B9-EC48C839005C}"/>
          </ac:picMkLst>
        </pc:picChg>
        <pc:picChg chg="mod">
          <ac:chgData name="Ahmed Elhakeem" userId="5007d41c-2896-4f6e-ae23-a450493c43cd" providerId="ADAL" clId="{21993224-761F-405B-894C-8EFDCD0AA0BE}" dt="2024-01-30T10:48:35.436" v="1530" actId="1038"/>
          <ac:picMkLst>
            <pc:docMk/>
            <pc:sldMk cId="3335922052" sldId="305"/>
            <ac:picMk id="12" creationId="{797FCF79-5E8B-F264-F7B6-BBE7B64EB3F6}"/>
          </ac:picMkLst>
        </pc:picChg>
        <pc:picChg chg="mod">
          <ac:chgData name="Ahmed Elhakeem" userId="5007d41c-2896-4f6e-ae23-a450493c43cd" providerId="ADAL" clId="{21993224-761F-405B-894C-8EFDCD0AA0BE}" dt="2024-01-30T10:48:24.280" v="1515" actId="1076"/>
          <ac:picMkLst>
            <pc:docMk/>
            <pc:sldMk cId="3335922052" sldId="305"/>
            <ac:picMk id="15" creationId="{70DA478C-5603-B1E6-968C-A04C2B776936}"/>
          </ac:picMkLst>
        </pc:picChg>
      </pc:sldChg>
      <pc:sldChg chg="addSp delSp modSp add mod">
        <pc:chgData name="Ahmed Elhakeem" userId="5007d41c-2896-4f6e-ae23-a450493c43cd" providerId="ADAL" clId="{21993224-761F-405B-894C-8EFDCD0AA0BE}" dt="2024-01-30T11:28:36.419" v="1872" actId="1076"/>
        <pc:sldMkLst>
          <pc:docMk/>
          <pc:sldMk cId="194032959" sldId="306"/>
        </pc:sldMkLst>
        <pc:spChg chg="del">
          <ac:chgData name="Ahmed Elhakeem" userId="5007d41c-2896-4f6e-ae23-a450493c43cd" providerId="ADAL" clId="{21993224-761F-405B-894C-8EFDCD0AA0BE}" dt="2024-01-30T10:56:00.474" v="1641" actId="478"/>
          <ac:spMkLst>
            <pc:docMk/>
            <pc:sldMk cId="194032959" sldId="306"/>
            <ac:spMk id="6" creationId="{BC0F762F-3AC9-2779-9BC2-46D8B279983F}"/>
          </ac:spMkLst>
        </pc:spChg>
        <pc:spChg chg="add del mod">
          <ac:chgData name="Ahmed Elhakeem" userId="5007d41c-2896-4f6e-ae23-a450493c43cd" providerId="ADAL" clId="{21993224-761F-405B-894C-8EFDCD0AA0BE}" dt="2024-01-30T11:28:02.825" v="1863" actId="21"/>
          <ac:spMkLst>
            <pc:docMk/>
            <pc:sldMk cId="194032959" sldId="306"/>
            <ac:spMk id="7" creationId="{55DBBCFB-A556-72F6-3D77-108905A2A447}"/>
          </ac:spMkLst>
        </pc:spChg>
        <pc:spChg chg="mod">
          <ac:chgData name="Ahmed Elhakeem" userId="5007d41c-2896-4f6e-ae23-a450493c43cd" providerId="ADAL" clId="{21993224-761F-405B-894C-8EFDCD0AA0BE}" dt="2024-01-30T10:56:03.818" v="1642" actId="14100"/>
          <ac:spMkLst>
            <pc:docMk/>
            <pc:sldMk cId="194032959" sldId="306"/>
            <ac:spMk id="8" creationId="{0DB7A7A9-4DAD-4518-9294-98915BA5D42C}"/>
          </ac:spMkLst>
        </pc:spChg>
        <pc:spChg chg="mod">
          <ac:chgData name="Ahmed Elhakeem" userId="5007d41c-2896-4f6e-ae23-a450493c43cd" providerId="ADAL" clId="{21993224-761F-405B-894C-8EFDCD0AA0BE}" dt="2024-01-30T11:02:12.089" v="1759" actId="20577"/>
          <ac:spMkLst>
            <pc:docMk/>
            <pc:sldMk cId="194032959" sldId="306"/>
            <ac:spMk id="10" creationId="{505F41B7-B3AA-4364-881C-7151A9781C04}"/>
          </ac:spMkLst>
        </pc:spChg>
        <pc:picChg chg="mod">
          <ac:chgData name="Ahmed Elhakeem" userId="5007d41c-2896-4f6e-ae23-a450493c43cd" providerId="ADAL" clId="{21993224-761F-405B-894C-8EFDCD0AA0BE}" dt="2024-01-30T11:28:36.419" v="1872" actId="1076"/>
          <ac:picMkLst>
            <pc:docMk/>
            <pc:sldMk cId="194032959" sldId="306"/>
            <ac:picMk id="2" creationId="{D130DAA5-FCBD-77BF-093A-916939A1D21E}"/>
          </ac:picMkLst>
        </pc:picChg>
        <pc:picChg chg="mod">
          <ac:chgData name="Ahmed Elhakeem" userId="5007d41c-2896-4f6e-ae23-a450493c43cd" providerId="ADAL" clId="{21993224-761F-405B-894C-8EFDCD0AA0BE}" dt="2024-01-30T11:28:36.419" v="1872" actId="1076"/>
          <ac:picMkLst>
            <pc:docMk/>
            <pc:sldMk cId="194032959" sldId="306"/>
            <ac:picMk id="3" creationId="{E7B86187-14A1-675B-1897-878CA462475F}"/>
          </ac:picMkLst>
        </pc:picChg>
        <pc:picChg chg="add del mod">
          <ac:chgData name="Ahmed Elhakeem" userId="5007d41c-2896-4f6e-ae23-a450493c43cd" providerId="ADAL" clId="{21993224-761F-405B-894C-8EFDCD0AA0BE}" dt="2024-01-30T11:28:02.825" v="1863" actId="21"/>
          <ac:picMkLst>
            <pc:docMk/>
            <pc:sldMk cId="194032959" sldId="306"/>
            <ac:picMk id="4" creationId="{730C3B82-0144-0D48-26EB-AA26C95F69B4}"/>
          </ac:picMkLst>
        </pc:picChg>
        <pc:picChg chg="mod">
          <ac:chgData name="Ahmed Elhakeem" userId="5007d41c-2896-4f6e-ae23-a450493c43cd" providerId="ADAL" clId="{21993224-761F-405B-894C-8EFDCD0AA0BE}" dt="2024-01-30T11:28:32.606" v="1871" actId="1076"/>
          <ac:picMkLst>
            <pc:docMk/>
            <pc:sldMk cId="194032959" sldId="306"/>
            <ac:picMk id="5" creationId="{3A85A708-531A-3F84-C04D-57159AB3F8F0}"/>
          </ac:picMkLst>
        </pc:picChg>
      </pc:sldChg>
      <pc:sldChg chg="del">
        <pc:chgData name="Ahmed Elhakeem" userId="5007d41c-2896-4f6e-ae23-a450493c43cd" providerId="ADAL" clId="{21993224-761F-405B-894C-8EFDCD0AA0BE}" dt="2024-01-30T10:06:36.032" v="1071" actId="47"/>
        <pc:sldMkLst>
          <pc:docMk/>
          <pc:sldMk cId="2912136599" sldId="308"/>
        </pc:sldMkLst>
      </pc:sldChg>
      <pc:sldChg chg="del">
        <pc:chgData name="Ahmed Elhakeem" userId="5007d41c-2896-4f6e-ae23-a450493c43cd" providerId="ADAL" clId="{21993224-761F-405B-894C-8EFDCD0AA0BE}" dt="2024-01-30T10:07:21.017" v="1083" actId="47"/>
        <pc:sldMkLst>
          <pc:docMk/>
          <pc:sldMk cId="1109997377" sldId="309"/>
        </pc:sldMkLst>
      </pc:sldChg>
      <pc:sldChg chg="del">
        <pc:chgData name="Ahmed Elhakeem" userId="5007d41c-2896-4f6e-ae23-a450493c43cd" providerId="ADAL" clId="{21993224-761F-405B-894C-8EFDCD0AA0BE}" dt="2024-01-30T22:13:34.497" v="2326" actId="47"/>
        <pc:sldMkLst>
          <pc:docMk/>
          <pc:sldMk cId="2336333219" sldId="310"/>
        </pc:sldMkLst>
      </pc:sldChg>
      <pc:sldChg chg="del">
        <pc:chgData name="Ahmed Elhakeem" userId="5007d41c-2896-4f6e-ae23-a450493c43cd" providerId="ADAL" clId="{21993224-761F-405B-894C-8EFDCD0AA0BE}" dt="2024-01-30T22:13:31.684" v="2325" actId="47"/>
        <pc:sldMkLst>
          <pc:docMk/>
          <pc:sldMk cId="776999646" sldId="311"/>
        </pc:sldMkLst>
      </pc:sldChg>
      <pc:sldChg chg="del">
        <pc:chgData name="Ahmed Elhakeem" userId="5007d41c-2896-4f6e-ae23-a450493c43cd" providerId="ADAL" clId="{21993224-761F-405B-894C-8EFDCD0AA0BE}" dt="2024-01-30T10:11:02.330" v="1088" actId="47"/>
        <pc:sldMkLst>
          <pc:docMk/>
          <pc:sldMk cId="1541290763" sldId="312"/>
        </pc:sldMkLst>
      </pc:sldChg>
      <pc:sldChg chg="addSp delSp modSp mod">
        <pc:chgData name="Ahmed Elhakeem" userId="5007d41c-2896-4f6e-ae23-a450493c43cd" providerId="ADAL" clId="{21993224-761F-405B-894C-8EFDCD0AA0BE}" dt="2024-01-31T11:36:11.830" v="3148" actId="1076"/>
        <pc:sldMkLst>
          <pc:docMk/>
          <pc:sldMk cId="1922798928" sldId="313"/>
        </pc:sldMkLst>
        <pc:spChg chg="mod">
          <ac:chgData name="Ahmed Elhakeem" userId="5007d41c-2896-4f6e-ae23-a450493c43cd" providerId="ADAL" clId="{21993224-761F-405B-894C-8EFDCD0AA0BE}" dt="2024-01-30T23:04:42.415" v="2710" actId="20577"/>
          <ac:spMkLst>
            <pc:docMk/>
            <pc:sldMk cId="1922798928" sldId="313"/>
            <ac:spMk id="2" creationId="{5012CBBF-657D-409D-AB9F-4B233D1EA6F6}"/>
          </ac:spMkLst>
        </pc:spChg>
        <pc:spChg chg="mod">
          <ac:chgData name="Ahmed Elhakeem" userId="5007d41c-2896-4f6e-ae23-a450493c43cd" providerId="ADAL" clId="{21993224-761F-405B-894C-8EFDCD0AA0BE}" dt="2024-01-31T11:36:05.433" v="3147" actId="1035"/>
          <ac:spMkLst>
            <pc:docMk/>
            <pc:sldMk cId="1922798928" sldId="313"/>
            <ac:spMk id="3" creationId="{FFFF99A0-D0D3-4741-A059-D0FF00BC8A06}"/>
          </ac:spMkLst>
        </pc:spChg>
        <pc:spChg chg="add mod">
          <ac:chgData name="Ahmed Elhakeem" userId="5007d41c-2896-4f6e-ae23-a450493c43cd" providerId="ADAL" clId="{21993224-761F-405B-894C-8EFDCD0AA0BE}" dt="2024-01-31T11:36:11.830" v="3148" actId="1076"/>
          <ac:spMkLst>
            <pc:docMk/>
            <pc:sldMk cId="1922798928" sldId="313"/>
            <ac:spMk id="6" creationId="{7D7D3D99-F14D-0697-13CA-E36F14293D1E}"/>
          </ac:spMkLst>
        </pc:spChg>
        <pc:graphicFrameChg chg="del">
          <ac:chgData name="Ahmed Elhakeem" userId="5007d41c-2896-4f6e-ae23-a450493c43cd" providerId="ADAL" clId="{21993224-761F-405B-894C-8EFDCD0AA0BE}" dt="2024-01-31T11:19:41.709" v="2831" actId="478"/>
          <ac:graphicFrameMkLst>
            <pc:docMk/>
            <pc:sldMk cId="1922798928" sldId="313"/>
            <ac:graphicFrameMk id="5" creationId="{E1158906-52B5-4888-A3BB-870E601E4A18}"/>
          </ac:graphicFrameMkLst>
        </pc:graphicFrameChg>
        <pc:picChg chg="add mod">
          <ac:chgData name="Ahmed Elhakeem" userId="5007d41c-2896-4f6e-ae23-a450493c43cd" providerId="ADAL" clId="{21993224-761F-405B-894C-8EFDCD0AA0BE}" dt="2024-01-31T11:36:11.830" v="3148" actId="1076"/>
          <ac:picMkLst>
            <pc:docMk/>
            <pc:sldMk cId="1922798928" sldId="313"/>
            <ac:picMk id="4" creationId="{CBF6EDF2-194B-B48C-E548-2A232BD961BB}"/>
          </ac:picMkLst>
        </pc:picChg>
      </pc:sldChg>
      <pc:sldChg chg="del">
        <pc:chgData name="Ahmed Elhakeem" userId="5007d41c-2896-4f6e-ae23-a450493c43cd" providerId="ADAL" clId="{21993224-761F-405B-894C-8EFDCD0AA0BE}" dt="2024-01-30T22:13:22.503" v="2324" actId="47"/>
        <pc:sldMkLst>
          <pc:docMk/>
          <pc:sldMk cId="3270097981" sldId="314"/>
        </pc:sldMkLst>
      </pc:sldChg>
      <pc:sldChg chg="del">
        <pc:chgData name="Ahmed Elhakeem" userId="5007d41c-2896-4f6e-ae23-a450493c43cd" providerId="ADAL" clId="{21993224-761F-405B-894C-8EFDCD0AA0BE}" dt="2024-01-30T22:17:08.717" v="2344" actId="47"/>
        <pc:sldMkLst>
          <pc:docMk/>
          <pc:sldMk cId="3753295401" sldId="315"/>
        </pc:sldMkLst>
      </pc:sldChg>
      <pc:sldChg chg="del">
        <pc:chgData name="Ahmed Elhakeem" userId="5007d41c-2896-4f6e-ae23-a450493c43cd" providerId="ADAL" clId="{21993224-761F-405B-894C-8EFDCD0AA0BE}" dt="2024-01-30T22:19:46.782" v="2386" actId="47"/>
        <pc:sldMkLst>
          <pc:docMk/>
          <pc:sldMk cId="907618946" sldId="316"/>
        </pc:sldMkLst>
      </pc:sldChg>
      <pc:sldChg chg="del">
        <pc:chgData name="Ahmed Elhakeem" userId="5007d41c-2896-4f6e-ae23-a450493c43cd" providerId="ADAL" clId="{21993224-761F-405B-894C-8EFDCD0AA0BE}" dt="2024-01-30T10:07:27.626" v="1087" actId="47"/>
        <pc:sldMkLst>
          <pc:docMk/>
          <pc:sldMk cId="1771864918" sldId="317"/>
        </pc:sldMkLst>
      </pc:sldChg>
      <pc:sldChg chg="del">
        <pc:chgData name="Ahmed Elhakeem" userId="5007d41c-2896-4f6e-ae23-a450493c43cd" providerId="ADAL" clId="{21993224-761F-405B-894C-8EFDCD0AA0BE}" dt="2024-01-30T10:07:26.673" v="1086" actId="47"/>
        <pc:sldMkLst>
          <pc:docMk/>
          <pc:sldMk cId="2425238662" sldId="318"/>
        </pc:sldMkLst>
      </pc:sldChg>
      <pc:sldChg chg="del">
        <pc:chgData name="Ahmed Elhakeem" userId="5007d41c-2896-4f6e-ae23-a450493c43cd" providerId="ADAL" clId="{21993224-761F-405B-894C-8EFDCD0AA0BE}" dt="2024-01-30T10:07:25.813" v="1085" actId="47"/>
        <pc:sldMkLst>
          <pc:docMk/>
          <pc:sldMk cId="4103145433" sldId="319"/>
        </pc:sldMkLst>
      </pc:sldChg>
      <pc:sldChg chg="addSp delSp modSp mod ord setBg setClrOvrMap">
        <pc:chgData name="Ahmed Elhakeem" userId="5007d41c-2896-4f6e-ae23-a450493c43cd" providerId="ADAL" clId="{21993224-761F-405B-894C-8EFDCD0AA0BE}" dt="2024-01-31T12:35:30.562" v="4191" actId="207"/>
        <pc:sldMkLst>
          <pc:docMk/>
          <pc:sldMk cId="703696983" sldId="320"/>
        </pc:sldMkLst>
        <pc:spChg chg="mod">
          <ac:chgData name="Ahmed Elhakeem" userId="5007d41c-2896-4f6e-ae23-a450493c43cd" providerId="ADAL" clId="{21993224-761F-405B-894C-8EFDCD0AA0BE}" dt="2024-01-30T10:25:54.114" v="1228" actId="20577"/>
          <ac:spMkLst>
            <pc:docMk/>
            <pc:sldMk cId="703696983" sldId="320"/>
            <ac:spMk id="2" creationId="{AEA7735B-924F-4F9A-A702-7135BF3D3B02}"/>
          </ac:spMkLst>
        </pc:spChg>
        <pc:spChg chg="add mod">
          <ac:chgData name="Ahmed Elhakeem" userId="5007d41c-2896-4f6e-ae23-a450493c43cd" providerId="ADAL" clId="{21993224-761F-405B-894C-8EFDCD0AA0BE}" dt="2024-01-30T10:32:23.397" v="1340" actId="1076"/>
          <ac:spMkLst>
            <pc:docMk/>
            <pc:sldMk cId="703696983" sldId="320"/>
            <ac:spMk id="5" creationId="{AA9A2027-9506-A3A9-6F9B-A9BEEA98B894}"/>
          </ac:spMkLst>
        </pc:spChg>
        <pc:spChg chg="mod">
          <ac:chgData name="Ahmed Elhakeem" userId="5007d41c-2896-4f6e-ae23-a450493c43cd" providerId="ADAL" clId="{21993224-761F-405B-894C-8EFDCD0AA0BE}" dt="2024-01-31T12:35:30.562" v="4191" actId="207"/>
          <ac:spMkLst>
            <pc:docMk/>
            <pc:sldMk cId="703696983" sldId="320"/>
            <ac:spMk id="6" creationId="{061F3925-07E9-4C55-9439-2F2B73405F28}"/>
          </ac:spMkLst>
        </pc:spChg>
        <pc:spChg chg="add del">
          <ac:chgData name="Ahmed Elhakeem" userId="5007d41c-2896-4f6e-ae23-a450493c43cd" providerId="ADAL" clId="{21993224-761F-405B-894C-8EFDCD0AA0BE}" dt="2024-01-30T10:20:59.442" v="1158" actId="26606"/>
          <ac:spMkLst>
            <pc:docMk/>
            <pc:sldMk cId="703696983" sldId="320"/>
            <ac:spMk id="11" creationId="{F13C74B1-5B17-4795-BED0-7140497B445A}"/>
          </ac:spMkLst>
        </pc:spChg>
        <pc:spChg chg="add del">
          <ac:chgData name="Ahmed Elhakeem" userId="5007d41c-2896-4f6e-ae23-a450493c43cd" providerId="ADAL" clId="{21993224-761F-405B-894C-8EFDCD0AA0BE}" dt="2024-01-30T10:20:59.442" v="1158" actId="26606"/>
          <ac:spMkLst>
            <pc:docMk/>
            <pc:sldMk cId="703696983" sldId="320"/>
            <ac:spMk id="13" creationId="{D4974D33-8DC5-464E-8C6D-BE58F0669C17}"/>
          </ac:spMkLst>
        </pc:spChg>
        <pc:spChg chg="add del">
          <ac:chgData name="Ahmed Elhakeem" userId="5007d41c-2896-4f6e-ae23-a450493c43cd" providerId="ADAL" clId="{21993224-761F-405B-894C-8EFDCD0AA0BE}" dt="2024-01-30T10:21:26.910" v="1162" actId="26606"/>
          <ac:spMkLst>
            <pc:docMk/>
            <pc:sldMk cId="703696983" sldId="320"/>
            <ac:spMk id="15" creationId="{9228552E-C8B1-4A80-8448-0787CE0FC704}"/>
          </ac:spMkLst>
        </pc:spChg>
        <pc:picChg chg="add mod ord">
          <ac:chgData name="Ahmed Elhakeem" userId="5007d41c-2896-4f6e-ae23-a450493c43cd" providerId="ADAL" clId="{21993224-761F-405B-894C-8EFDCD0AA0BE}" dt="2024-01-30T10:21:52.598" v="1166" actId="1076"/>
          <ac:picMkLst>
            <pc:docMk/>
            <pc:sldMk cId="703696983" sldId="320"/>
            <ac:picMk id="3" creationId="{52A3A8BF-DB5A-6882-A4AF-EE39EDB4D06B}"/>
          </ac:picMkLst>
        </pc:picChg>
      </pc:sldChg>
      <pc:sldChg chg="del">
        <pc:chgData name="Ahmed Elhakeem" userId="5007d41c-2896-4f6e-ae23-a450493c43cd" providerId="ADAL" clId="{21993224-761F-405B-894C-8EFDCD0AA0BE}" dt="2024-01-30T09:55:03.279" v="613" actId="47"/>
        <pc:sldMkLst>
          <pc:docMk/>
          <pc:sldMk cId="354521496" sldId="321"/>
        </pc:sldMkLst>
      </pc:sldChg>
      <pc:sldChg chg="del">
        <pc:chgData name="Ahmed Elhakeem" userId="5007d41c-2896-4f6e-ae23-a450493c43cd" providerId="ADAL" clId="{21993224-761F-405B-894C-8EFDCD0AA0BE}" dt="2024-01-30T09:55:06.794" v="614" actId="47"/>
        <pc:sldMkLst>
          <pc:docMk/>
          <pc:sldMk cId="3483863919" sldId="322"/>
        </pc:sldMkLst>
      </pc:sldChg>
      <pc:sldChg chg="del">
        <pc:chgData name="Ahmed Elhakeem" userId="5007d41c-2896-4f6e-ae23-a450493c43cd" providerId="ADAL" clId="{21993224-761F-405B-894C-8EFDCD0AA0BE}" dt="2024-01-30T09:55:11.154" v="615" actId="47"/>
        <pc:sldMkLst>
          <pc:docMk/>
          <pc:sldMk cId="3298227733" sldId="323"/>
        </pc:sldMkLst>
      </pc:sldChg>
      <pc:sldChg chg="del">
        <pc:chgData name="Ahmed Elhakeem" userId="5007d41c-2896-4f6e-ae23-a450493c43cd" providerId="ADAL" clId="{21993224-761F-405B-894C-8EFDCD0AA0BE}" dt="2024-01-30T10:06:32.501" v="1070" actId="47"/>
        <pc:sldMkLst>
          <pc:docMk/>
          <pc:sldMk cId="1168624712" sldId="324"/>
        </pc:sldMkLst>
      </pc:sldChg>
      <pc:sldChg chg="del">
        <pc:chgData name="Ahmed Elhakeem" userId="5007d41c-2896-4f6e-ae23-a450493c43cd" providerId="ADAL" clId="{21993224-761F-405B-894C-8EFDCD0AA0BE}" dt="2024-01-30T10:07:14.845" v="1075" actId="47"/>
        <pc:sldMkLst>
          <pc:docMk/>
          <pc:sldMk cId="3400042953" sldId="325"/>
        </pc:sldMkLst>
      </pc:sldChg>
      <pc:sldChg chg="del">
        <pc:chgData name="Ahmed Elhakeem" userId="5007d41c-2896-4f6e-ae23-a450493c43cd" providerId="ADAL" clId="{21993224-761F-405B-894C-8EFDCD0AA0BE}" dt="2024-01-30T10:07:22.111" v="1084" actId="47"/>
        <pc:sldMkLst>
          <pc:docMk/>
          <pc:sldMk cId="56402639" sldId="326"/>
        </pc:sldMkLst>
      </pc:sldChg>
      <pc:sldChg chg="addSp modSp mod ord">
        <pc:chgData name="Ahmed Elhakeem" userId="5007d41c-2896-4f6e-ae23-a450493c43cd" providerId="ADAL" clId="{21993224-761F-405B-894C-8EFDCD0AA0BE}" dt="2024-01-31T12:36:35.906" v="4212" actId="207"/>
        <pc:sldMkLst>
          <pc:docMk/>
          <pc:sldMk cId="3768253090" sldId="327"/>
        </pc:sldMkLst>
        <pc:spChg chg="mod">
          <ac:chgData name="Ahmed Elhakeem" userId="5007d41c-2896-4f6e-ae23-a450493c43cd" providerId="ADAL" clId="{21993224-761F-405B-894C-8EFDCD0AA0BE}" dt="2024-01-30T11:53:29.400" v="2163" actId="20577"/>
          <ac:spMkLst>
            <pc:docMk/>
            <pc:sldMk cId="3768253090" sldId="327"/>
            <ac:spMk id="2" creationId="{76623CCC-2B3A-4FC1-A383-4810C1DB3D6F}"/>
          </ac:spMkLst>
        </pc:spChg>
        <pc:spChg chg="mod">
          <ac:chgData name="Ahmed Elhakeem" userId="5007d41c-2896-4f6e-ae23-a450493c43cd" providerId="ADAL" clId="{21993224-761F-405B-894C-8EFDCD0AA0BE}" dt="2024-01-31T12:36:35.906" v="4212" actId="207"/>
          <ac:spMkLst>
            <pc:docMk/>
            <pc:sldMk cId="3768253090" sldId="327"/>
            <ac:spMk id="6" creationId="{11A85716-A216-4585-B718-026F0FE53EFB}"/>
          </ac:spMkLst>
        </pc:spChg>
        <pc:picChg chg="add mod">
          <ac:chgData name="Ahmed Elhakeem" userId="5007d41c-2896-4f6e-ae23-a450493c43cd" providerId="ADAL" clId="{21993224-761F-405B-894C-8EFDCD0AA0BE}" dt="2024-01-31T12:36:32.234" v="4211" actId="1076"/>
          <ac:picMkLst>
            <pc:docMk/>
            <pc:sldMk cId="3768253090" sldId="327"/>
            <ac:picMk id="3" creationId="{2C5C2C99-2684-B6F2-4230-CE13BC0D5CF7}"/>
          </ac:picMkLst>
        </pc:picChg>
      </pc:sldChg>
      <pc:sldChg chg="delSp del mod ord">
        <pc:chgData name="Ahmed Elhakeem" userId="5007d41c-2896-4f6e-ae23-a450493c43cd" providerId="ADAL" clId="{21993224-761F-405B-894C-8EFDCD0AA0BE}" dt="2024-01-30T11:58:37.996" v="2313" actId="47"/>
        <pc:sldMkLst>
          <pc:docMk/>
          <pc:sldMk cId="1689866511" sldId="328"/>
        </pc:sldMkLst>
        <pc:picChg chg="del">
          <ac:chgData name="Ahmed Elhakeem" userId="5007d41c-2896-4f6e-ae23-a450493c43cd" providerId="ADAL" clId="{21993224-761F-405B-894C-8EFDCD0AA0BE}" dt="2024-01-30T11:58:24.705" v="2311" actId="21"/>
          <ac:picMkLst>
            <pc:docMk/>
            <pc:sldMk cId="1689866511" sldId="328"/>
            <ac:picMk id="4" creationId="{BA69D9BF-416C-4FA6-9920-654ED546A767}"/>
          </ac:picMkLst>
        </pc:picChg>
      </pc:sldChg>
      <pc:sldChg chg="del ord">
        <pc:chgData name="Ahmed Elhakeem" userId="5007d41c-2896-4f6e-ae23-a450493c43cd" providerId="ADAL" clId="{21993224-761F-405B-894C-8EFDCD0AA0BE}" dt="2024-01-30T11:54:33.166" v="2171" actId="47"/>
        <pc:sldMkLst>
          <pc:docMk/>
          <pc:sldMk cId="206744222" sldId="329"/>
        </pc:sldMkLst>
      </pc:sldChg>
      <pc:sldChg chg="del">
        <pc:chgData name="Ahmed Elhakeem" userId="5007d41c-2896-4f6e-ae23-a450493c43cd" providerId="ADAL" clId="{21993224-761F-405B-894C-8EFDCD0AA0BE}" dt="2024-01-30T10:07:13.017" v="1074" actId="47"/>
        <pc:sldMkLst>
          <pc:docMk/>
          <pc:sldMk cId="2222554887" sldId="330"/>
        </pc:sldMkLst>
      </pc:sldChg>
      <pc:sldChg chg="del">
        <pc:chgData name="Ahmed Elhakeem" userId="5007d41c-2896-4f6e-ae23-a450493c43cd" providerId="ADAL" clId="{21993224-761F-405B-894C-8EFDCD0AA0BE}" dt="2024-01-30T10:07:09.282" v="1072" actId="47"/>
        <pc:sldMkLst>
          <pc:docMk/>
          <pc:sldMk cId="2205122301" sldId="331"/>
        </pc:sldMkLst>
      </pc:sldChg>
      <pc:sldChg chg="addSp modSp mod ord">
        <pc:chgData name="Ahmed Elhakeem" userId="5007d41c-2896-4f6e-ae23-a450493c43cd" providerId="ADAL" clId="{21993224-761F-405B-894C-8EFDCD0AA0BE}" dt="2024-01-31T12:35:56.656" v="4195" actId="207"/>
        <pc:sldMkLst>
          <pc:docMk/>
          <pc:sldMk cId="619730712" sldId="332"/>
        </pc:sldMkLst>
        <pc:spChg chg="mod">
          <ac:chgData name="Ahmed Elhakeem" userId="5007d41c-2896-4f6e-ae23-a450493c43cd" providerId="ADAL" clId="{21993224-761F-405B-894C-8EFDCD0AA0BE}" dt="2024-01-30T11:35:37.344" v="1965" actId="20577"/>
          <ac:spMkLst>
            <pc:docMk/>
            <pc:sldMk cId="619730712" sldId="332"/>
            <ac:spMk id="2" creationId="{51E66C01-E77F-405D-8C6D-704816D81BB4}"/>
          </ac:spMkLst>
        </pc:spChg>
        <pc:spChg chg="mod">
          <ac:chgData name="Ahmed Elhakeem" userId="5007d41c-2896-4f6e-ae23-a450493c43cd" providerId="ADAL" clId="{21993224-761F-405B-894C-8EFDCD0AA0BE}" dt="2024-01-31T12:35:56.656" v="4195" actId="207"/>
          <ac:spMkLst>
            <pc:docMk/>
            <pc:sldMk cId="619730712" sldId="332"/>
            <ac:spMk id="6" creationId="{68DEB6FF-4BF3-4E04-9BC8-9750AB6A3036}"/>
          </ac:spMkLst>
        </pc:spChg>
        <pc:spChg chg="add mod">
          <ac:chgData name="Ahmed Elhakeem" userId="5007d41c-2896-4f6e-ae23-a450493c43cd" providerId="ADAL" clId="{21993224-761F-405B-894C-8EFDCD0AA0BE}" dt="2024-01-30T11:50:05.543" v="2113" actId="404"/>
          <ac:spMkLst>
            <pc:docMk/>
            <pc:sldMk cId="619730712" sldId="332"/>
            <ac:spMk id="9" creationId="{7A2E6540-E227-5C93-5BF5-0A984EFDC0A3}"/>
          </ac:spMkLst>
        </pc:spChg>
        <pc:spChg chg="add mod">
          <ac:chgData name="Ahmed Elhakeem" userId="5007d41c-2896-4f6e-ae23-a450493c43cd" providerId="ADAL" clId="{21993224-761F-405B-894C-8EFDCD0AA0BE}" dt="2024-01-30T11:50:20.476" v="2121" actId="1037"/>
          <ac:spMkLst>
            <pc:docMk/>
            <pc:sldMk cId="619730712" sldId="332"/>
            <ac:spMk id="10" creationId="{CC8698D6-47B2-2151-BE05-C37EBF91ED45}"/>
          </ac:spMkLst>
        </pc:spChg>
        <pc:picChg chg="add mod">
          <ac:chgData name="Ahmed Elhakeem" userId="5007d41c-2896-4f6e-ae23-a450493c43cd" providerId="ADAL" clId="{21993224-761F-405B-894C-8EFDCD0AA0BE}" dt="2024-01-30T11:47:19.967" v="2048" actId="14100"/>
          <ac:picMkLst>
            <pc:docMk/>
            <pc:sldMk cId="619730712" sldId="332"/>
            <ac:picMk id="4" creationId="{33576174-C446-2393-2416-A6F37E8807C2}"/>
          </ac:picMkLst>
        </pc:picChg>
        <pc:picChg chg="add mod">
          <ac:chgData name="Ahmed Elhakeem" userId="5007d41c-2896-4f6e-ae23-a450493c43cd" providerId="ADAL" clId="{21993224-761F-405B-894C-8EFDCD0AA0BE}" dt="2024-01-30T11:50:25.711" v="2130" actId="1038"/>
          <ac:picMkLst>
            <pc:docMk/>
            <pc:sldMk cId="619730712" sldId="332"/>
            <ac:picMk id="7" creationId="{F165A628-B60C-BC71-97E0-19D698A4BEA2}"/>
          </ac:picMkLst>
        </pc:picChg>
      </pc:sldChg>
      <pc:sldChg chg="del">
        <pc:chgData name="Ahmed Elhakeem" userId="5007d41c-2896-4f6e-ae23-a450493c43cd" providerId="ADAL" clId="{21993224-761F-405B-894C-8EFDCD0AA0BE}" dt="2024-01-30T10:04:41.953" v="1067" actId="47"/>
        <pc:sldMkLst>
          <pc:docMk/>
          <pc:sldMk cId="1780391392" sldId="333"/>
        </pc:sldMkLst>
      </pc:sldChg>
      <pc:sldChg chg="addSp modSp add mod ord">
        <pc:chgData name="Ahmed Elhakeem" userId="5007d41c-2896-4f6e-ae23-a450493c43cd" providerId="ADAL" clId="{21993224-761F-405B-894C-8EFDCD0AA0BE}" dt="2024-01-31T12:17:16.450" v="4019" actId="1076"/>
        <pc:sldMkLst>
          <pc:docMk/>
          <pc:sldMk cId="2224806538" sldId="333"/>
        </pc:sldMkLst>
        <pc:spChg chg="mod">
          <ac:chgData name="Ahmed Elhakeem" userId="5007d41c-2896-4f6e-ae23-a450493c43cd" providerId="ADAL" clId="{21993224-761F-405B-894C-8EFDCD0AA0BE}" dt="2024-01-31T11:05:51.984" v="2739" actId="20577"/>
          <ac:spMkLst>
            <pc:docMk/>
            <pc:sldMk cId="2224806538" sldId="333"/>
            <ac:spMk id="2" creationId="{5012CBBF-657D-409D-AB9F-4B233D1EA6F6}"/>
          </ac:spMkLst>
        </pc:spChg>
        <pc:spChg chg="mod">
          <ac:chgData name="Ahmed Elhakeem" userId="5007d41c-2896-4f6e-ae23-a450493c43cd" providerId="ADAL" clId="{21993224-761F-405B-894C-8EFDCD0AA0BE}" dt="2024-01-31T12:17:16.450" v="4019" actId="1076"/>
          <ac:spMkLst>
            <pc:docMk/>
            <pc:sldMk cId="2224806538" sldId="333"/>
            <ac:spMk id="3" creationId="{FFFF99A0-D0D3-4741-A059-D0FF00BC8A06}"/>
          </ac:spMkLst>
        </pc:spChg>
        <pc:graphicFrameChg chg="add mod">
          <ac:chgData name="Ahmed Elhakeem" userId="5007d41c-2896-4f6e-ae23-a450493c43cd" providerId="ADAL" clId="{21993224-761F-405B-894C-8EFDCD0AA0BE}" dt="2024-01-31T11:15:48.547" v="2830" actId="1076"/>
          <ac:graphicFrameMkLst>
            <pc:docMk/>
            <pc:sldMk cId="2224806538" sldId="333"/>
            <ac:graphicFrameMk id="4" creationId="{0C924CEF-1E64-B9EA-D5F5-21E80BBEF6EB}"/>
          </ac:graphicFrameMkLst>
        </pc:graphicFrameChg>
        <pc:picChg chg="add mod">
          <ac:chgData name="Ahmed Elhakeem" userId="5007d41c-2896-4f6e-ae23-a450493c43cd" providerId="ADAL" clId="{21993224-761F-405B-894C-8EFDCD0AA0BE}" dt="2024-01-31T11:15:45.485" v="2829" actId="1076"/>
          <ac:picMkLst>
            <pc:docMk/>
            <pc:sldMk cId="2224806538" sldId="333"/>
            <ac:picMk id="6" creationId="{9F3D9805-97D0-8699-39D7-F147D34D4C78}"/>
          </ac:picMkLst>
        </pc:picChg>
      </pc:sldChg>
      <pc:sldChg chg="new del">
        <pc:chgData name="Ahmed Elhakeem" userId="5007d41c-2896-4f6e-ae23-a450493c43cd" providerId="ADAL" clId="{21993224-761F-405B-894C-8EFDCD0AA0BE}" dt="2024-01-30T10:11:34.330" v="1090" actId="47"/>
        <pc:sldMkLst>
          <pc:docMk/>
          <pc:sldMk cId="3839650161" sldId="333"/>
        </pc:sldMkLst>
      </pc:sldChg>
      <pc:sldChg chg="add del">
        <pc:chgData name="Ahmed Elhakeem" userId="5007d41c-2896-4f6e-ae23-a450493c43cd" providerId="ADAL" clId="{21993224-761F-405B-894C-8EFDCD0AA0BE}" dt="2024-01-30T22:13:16.404" v="2322" actId="47"/>
        <pc:sldMkLst>
          <pc:docMk/>
          <pc:sldMk cId="3863093773" sldId="334"/>
        </pc:sldMkLst>
      </pc:sldChg>
      <pc:sldChg chg="add del">
        <pc:chgData name="Ahmed Elhakeem" userId="5007d41c-2896-4f6e-ae23-a450493c43cd" providerId="ADAL" clId="{21993224-761F-405B-894C-8EFDCD0AA0BE}" dt="2024-01-30T22:13:17.544" v="2323" actId="47"/>
        <pc:sldMkLst>
          <pc:docMk/>
          <pc:sldMk cId="4134757072" sldId="335"/>
        </pc:sldMkLst>
      </pc:sldChg>
      <pc:sldChg chg="delSp modSp new mod ord">
        <pc:chgData name="Ahmed Elhakeem" userId="5007d41c-2896-4f6e-ae23-a450493c43cd" providerId="ADAL" clId="{21993224-761F-405B-894C-8EFDCD0AA0BE}" dt="2024-01-30T11:38:57.722" v="2023" actId="5793"/>
        <pc:sldMkLst>
          <pc:docMk/>
          <pc:sldMk cId="3161148389" sldId="336"/>
        </pc:sldMkLst>
        <pc:spChg chg="mod">
          <ac:chgData name="Ahmed Elhakeem" userId="5007d41c-2896-4f6e-ae23-a450493c43cd" providerId="ADAL" clId="{21993224-761F-405B-894C-8EFDCD0AA0BE}" dt="2024-01-30T11:38:57.722" v="2023" actId="5793"/>
          <ac:spMkLst>
            <pc:docMk/>
            <pc:sldMk cId="3161148389" sldId="336"/>
            <ac:spMk id="2" creationId="{BB3549AB-5BD6-EF36-67CB-99362921AB89}"/>
          </ac:spMkLst>
        </pc:spChg>
        <pc:spChg chg="del">
          <ac:chgData name="Ahmed Elhakeem" userId="5007d41c-2896-4f6e-ae23-a450493c43cd" providerId="ADAL" clId="{21993224-761F-405B-894C-8EFDCD0AA0BE}" dt="2024-01-30T10:13:01.908" v="1098" actId="478"/>
          <ac:spMkLst>
            <pc:docMk/>
            <pc:sldMk cId="3161148389" sldId="336"/>
            <ac:spMk id="3" creationId="{E6768188-C802-6396-6B6B-91268F9202C9}"/>
          </ac:spMkLst>
        </pc:spChg>
      </pc:sldChg>
      <pc:sldChg chg="add">
        <pc:chgData name="Ahmed Elhakeem" userId="5007d41c-2896-4f6e-ae23-a450493c43cd" providerId="ADAL" clId="{21993224-761F-405B-894C-8EFDCD0AA0BE}" dt="2024-01-30T10:43:28.916" v="1348"/>
        <pc:sldMkLst>
          <pc:docMk/>
          <pc:sldMk cId="606672526" sldId="337"/>
        </pc:sldMkLst>
      </pc:sldChg>
      <pc:sldChg chg="addSp delSp modSp add mod ord">
        <pc:chgData name="Ahmed Elhakeem" userId="5007d41c-2896-4f6e-ae23-a450493c43cd" providerId="ADAL" clId="{21993224-761F-405B-894C-8EFDCD0AA0BE}" dt="2024-01-31T15:19:01.728" v="4464" actId="207"/>
        <pc:sldMkLst>
          <pc:docMk/>
          <pc:sldMk cId="1776360021" sldId="342"/>
        </pc:sldMkLst>
        <pc:spChg chg="add del mod">
          <ac:chgData name="Ahmed Elhakeem" userId="5007d41c-2896-4f6e-ae23-a450493c43cd" providerId="ADAL" clId="{21993224-761F-405B-894C-8EFDCD0AA0BE}" dt="2024-01-30T22:36:10.847" v="2589" actId="478"/>
          <ac:spMkLst>
            <pc:docMk/>
            <pc:sldMk cId="1776360021" sldId="342"/>
            <ac:spMk id="3" creationId="{9C1021A7-ADA1-D4B8-926A-E4C0DDD67273}"/>
          </ac:spMkLst>
        </pc:spChg>
        <pc:spChg chg="del">
          <ac:chgData name="Ahmed Elhakeem" userId="5007d41c-2896-4f6e-ae23-a450493c43cd" providerId="ADAL" clId="{21993224-761F-405B-894C-8EFDCD0AA0BE}" dt="2024-01-30T11:32:14.765" v="1898" actId="478"/>
          <ac:spMkLst>
            <pc:docMk/>
            <pc:sldMk cId="1776360021" sldId="342"/>
            <ac:spMk id="3" creationId="{B13F6F32-9E16-2306-5217-4C941654E098}"/>
          </ac:spMkLst>
        </pc:spChg>
        <pc:spChg chg="del mod">
          <ac:chgData name="Ahmed Elhakeem" userId="5007d41c-2896-4f6e-ae23-a450493c43cd" providerId="ADAL" clId="{21993224-761F-405B-894C-8EFDCD0AA0BE}" dt="2024-01-31T12:36:46.157" v="4213" actId="478"/>
          <ac:spMkLst>
            <pc:docMk/>
            <pc:sldMk cId="1776360021" sldId="342"/>
            <ac:spMk id="4" creationId="{B88201CF-0B1B-716C-DB02-7CE31B0D83C1}"/>
          </ac:spMkLst>
        </pc:spChg>
        <pc:spChg chg="del">
          <ac:chgData name="Ahmed Elhakeem" userId="5007d41c-2896-4f6e-ae23-a450493c43cd" providerId="ADAL" clId="{21993224-761F-405B-894C-8EFDCD0AA0BE}" dt="2024-01-30T22:36:08.753" v="2588" actId="478"/>
          <ac:spMkLst>
            <pc:docMk/>
            <pc:sldMk cId="1776360021" sldId="342"/>
            <ac:spMk id="5" creationId="{B8A07D1F-0D73-73C0-7FBB-113D42B14238}"/>
          </ac:spMkLst>
        </pc:spChg>
        <pc:spChg chg="add mod">
          <ac:chgData name="Ahmed Elhakeem" userId="5007d41c-2896-4f6e-ae23-a450493c43cd" providerId="ADAL" clId="{21993224-761F-405B-894C-8EFDCD0AA0BE}" dt="2024-01-31T15:19:01.728" v="4464" actId="207"/>
          <ac:spMkLst>
            <pc:docMk/>
            <pc:sldMk cId="1776360021" sldId="342"/>
            <ac:spMk id="5" creationId="{E7EB6703-BA6D-92BA-2C62-1F77EE1D1FA5}"/>
          </ac:spMkLst>
        </pc:spChg>
        <pc:spChg chg="add mod">
          <ac:chgData name="Ahmed Elhakeem" userId="5007d41c-2896-4f6e-ae23-a450493c43cd" providerId="ADAL" clId="{21993224-761F-405B-894C-8EFDCD0AA0BE}" dt="2024-01-30T22:36:25.805" v="2591" actId="1076"/>
          <ac:spMkLst>
            <pc:docMk/>
            <pc:sldMk cId="1776360021" sldId="342"/>
            <ac:spMk id="6" creationId="{5743D912-2171-5A78-6430-7C0CC2A81196}"/>
          </ac:spMkLst>
        </pc:spChg>
        <pc:spChg chg="mod">
          <ac:chgData name="Ahmed Elhakeem" userId="5007d41c-2896-4f6e-ae23-a450493c43cd" providerId="ADAL" clId="{21993224-761F-405B-894C-8EFDCD0AA0BE}" dt="2024-01-31T15:13:28.863" v="4357" actId="114"/>
          <ac:spMkLst>
            <pc:docMk/>
            <pc:sldMk cId="1776360021" sldId="342"/>
            <ac:spMk id="8" creationId="{0DB7A7A9-4DAD-4518-9294-98915BA5D42C}"/>
          </ac:spMkLst>
        </pc:spChg>
        <pc:spChg chg="del">
          <ac:chgData name="Ahmed Elhakeem" userId="5007d41c-2896-4f6e-ae23-a450493c43cd" providerId="ADAL" clId="{21993224-761F-405B-894C-8EFDCD0AA0BE}" dt="2024-01-30T11:31:51.937" v="1892" actId="478"/>
          <ac:spMkLst>
            <pc:docMk/>
            <pc:sldMk cId="1776360021" sldId="342"/>
            <ac:spMk id="9" creationId="{C79D22BF-DA79-C365-E164-0F041D31D357}"/>
          </ac:spMkLst>
        </pc:spChg>
        <pc:spChg chg="mod">
          <ac:chgData name="Ahmed Elhakeem" userId="5007d41c-2896-4f6e-ae23-a450493c43cd" providerId="ADAL" clId="{21993224-761F-405B-894C-8EFDCD0AA0BE}" dt="2024-01-31T15:13:45.956" v="4359" actId="1076"/>
          <ac:spMkLst>
            <pc:docMk/>
            <pc:sldMk cId="1776360021" sldId="342"/>
            <ac:spMk id="9" creationId="{F32EA1BC-FA5B-F851-76D3-B69ADA4C14A7}"/>
          </ac:spMkLst>
        </pc:spChg>
        <pc:spChg chg="del">
          <ac:chgData name="Ahmed Elhakeem" userId="5007d41c-2896-4f6e-ae23-a450493c43cd" providerId="ADAL" clId="{21993224-761F-405B-894C-8EFDCD0AA0BE}" dt="2024-01-30T22:36:07.049" v="2587" actId="478"/>
          <ac:spMkLst>
            <pc:docMk/>
            <pc:sldMk cId="1776360021" sldId="342"/>
            <ac:spMk id="10" creationId="{505F41B7-B3AA-4364-881C-7151A9781C04}"/>
          </ac:spMkLst>
        </pc:spChg>
        <pc:spChg chg="mod">
          <ac:chgData name="Ahmed Elhakeem" userId="5007d41c-2896-4f6e-ae23-a450493c43cd" providerId="ADAL" clId="{21993224-761F-405B-894C-8EFDCD0AA0BE}" dt="2024-01-31T15:13:52.843" v="4361" actId="1076"/>
          <ac:spMkLst>
            <pc:docMk/>
            <pc:sldMk cId="1776360021" sldId="342"/>
            <ac:spMk id="11" creationId="{2B7CEA25-395D-F8DC-F9D8-FD4FD2C04B74}"/>
          </ac:spMkLst>
        </pc:spChg>
        <pc:spChg chg="del mod">
          <ac:chgData name="Ahmed Elhakeem" userId="5007d41c-2896-4f6e-ae23-a450493c43cd" providerId="ADAL" clId="{21993224-761F-405B-894C-8EFDCD0AA0BE}" dt="2024-01-30T22:36:29.628" v="2592" actId="478"/>
          <ac:spMkLst>
            <pc:docMk/>
            <pc:sldMk cId="1776360021" sldId="342"/>
            <ac:spMk id="12" creationId="{06351959-E73A-8B9D-A8E7-4EA4BD089075}"/>
          </ac:spMkLst>
        </pc:spChg>
        <pc:spChg chg="del">
          <ac:chgData name="Ahmed Elhakeem" userId="5007d41c-2896-4f6e-ae23-a450493c43cd" providerId="ADAL" clId="{21993224-761F-405B-894C-8EFDCD0AA0BE}" dt="2024-01-30T11:32:14.765" v="1898" actId="478"/>
          <ac:spMkLst>
            <pc:docMk/>
            <pc:sldMk cId="1776360021" sldId="342"/>
            <ac:spMk id="17" creationId="{3B1C53EF-72E5-6A90-C7A6-48A7D5FD748D}"/>
          </ac:spMkLst>
        </pc:spChg>
        <pc:spChg chg="add mod">
          <ac:chgData name="Ahmed Elhakeem" userId="5007d41c-2896-4f6e-ae23-a450493c43cd" providerId="ADAL" clId="{21993224-761F-405B-894C-8EFDCD0AA0BE}" dt="2024-01-31T15:18:56.692" v="4463" actId="1076"/>
          <ac:spMkLst>
            <pc:docMk/>
            <pc:sldMk cId="1776360021" sldId="342"/>
            <ac:spMk id="17" creationId="{70F1DADC-6860-2077-928C-9BC477D7D655}"/>
          </ac:spMkLst>
        </pc:spChg>
        <pc:grpChg chg="add del mod">
          <ac:chgData name="Ahmed Elhakeem" userId="5007d41c-2896-4f6e-ae23-a450493c43cd" providerId="ADAL" clId="{21993224-761F-405B-894C-8EFDCD0AA0BE}" dt="2024-01-30T22:36:32.932" v="2594" actId="478"/>
          <ac:grpSpMkLst>
            <pc:docMk/>
            <pc:sldMk cId="1776360021" sldId="342"/>
            <ac:grpSpMk id="7" creationId="{746676C7-5D29-CDE3-762B-191B362015E9}"/>
          </ac:grpSpMkLst>
        </pc:grpChg>
        <pc:cxnChg chg="mod">
          <ac:chgData name="Ahmed Elhakeem" userId="5007d41c-2896-4f6e-ae23-a450493c43cd" providerId="ADAL" clId="{21993224-761F-405B-894C-8EFDCD0AA0BE}" dt="2024-01-31T15:13:42.620" v="4358" actId="14100"/>
          <ac:cxnSpMkLst>
            <pc:docMk/>
            <pc:sldMk cId="1776360021" sldId="342"/>
            <ac:cxnSpMk id="13" creationId="{CA4F26F0-9739-FE4A-6EBD-322FC4ABF64D}"/>
          </ac:cxnSpMkLst>
        </pc:cxnChg>
        <pc:cxnChg chg="del mod">
          <ac:chgData name="Ahmed Elhakeem" userId="5007d41c-2896-4f6e-ae23-a450493c43cd" providerId="ADAL" clId="{21993224-761F-405B-894C-8EFDCD0AA0BE}" dt="2024-01-30T22:36:34.393" v="2595" actId="478"/>
          <ac:cxnSpMkLst>
            <pc:docMk/>
            <pc:sldMk cId="1776360021" sldId="342"/>
            <ac:cxnSpMk id="14" creationId="{45D4BEE9-6621-A23F-E3F2-E152B90AD7BC}"/>
          </ac:cxnSpMkLst>
        </pc:cxnChg>
        <pc:cxnChg chg="mod">
          <ac:chgData name="Ahmed Elhakeem" userId="5007d41c-2896-4f6e-ae23-a450493c43cd" providerId="ADAL" clId="{21993224-761F-405B-894C-8EFDCD0AA0BE}" dt="2024-01-31T15:13:49.292" v="4360" actId="14100"/>
          <ac:cxnSpMkLst>
            <pc:docMk/>
            <pc:sldMk cId="1776360021" sldId="342"/>
            <ac:cxnSpMk id="15" creationId="{0BC4DD81-7041-61B9-EA33-C612D1AF446B}"/>
          </ac:cxnSpMkLst>
        </pc:cxnChg>
      </pc:sldChg>
      <pc:sldChg chg="delSp modSp add mod ord">
        <pc:chgData name="Ahmed Elhakeem" userId="5007d41c-2896-4f6e-ae23-a450493c43cd" providerId="ADAL" clId="{21993224-761F-405B-894C-8EFDCD0AA0BE}" dt="2024-01-31T15:14:28.661" v="4367" actId="20577"/>
        <pc:sldMkLst>
          <pc:docMk/>
          <pc:sldMk cId="3525545970" sldId="343"/>
        </pc:sldMkLst>
        <pc:spChg chg="mod">
          <ac:chgData name="Ahmed Elhakeem" userId="5007d41c-2896-4f6e-ae23-a450493c43cd" providerId="ADAL" clId="{21993224-761F-405B-894C-8EFDCD0AA0BE}" dt="2024-01-30T11:31:47.562" v="1891" actId="14100"/>
          <ac:spMkLst>
            <pc:docMk/>
            <pc:sldMk cId="3525545970" sldId="343"/>
            <ac:spMk id="2" creationId="{179F2178-4ED4-47E3-025F-0484F2CA3171}"/>
          </ac:spMkLst>
        </pc:spChg>
        <pc:spChg chg="del">
          <ac:chgData name="Ahmed Elhakeem" userId="5007d41c-2896-4f6e-ae23-a450493c43cd" providerId="ADAL" clId="{21993224-761F-405B-894C-8EFDCD0AA0BE}" dt="2024-01-30T11:32:11.124" v="1897" actId="478"/>
          <ac:spMkLst>
            <pc:docMk/>
            <pc:sldMk cId="3525545970" sldId="343"/>
            <ac:spMk id="3" creationId="{B13F6F32-9E16-2306-5217-4C941654E098}"/>
          </ac:spMkLst>
        </pc:spChg>
        <pc:spChg chg="mod">
          <ac:chgData name="Ahmed Elhakeem" userId="5007d41c-2896-4f6e-ae23-a450493c43cd" providerId="ADAL" clId="{21993224-761F-405B-894C-8EFDCD0AA0BE}" dt="2024-01-31T15:14:28.661" v="4367" actId="20577"/>
          <ac:spMkLst>
            <pc:docMk/>
            <pc:sldMk cId="3525545970" sldId="343"/>
            <ac:spMk id="5" creationId="{B8A07D1F-0D73-73C0-7FBB-113D42B14238}"/>
          </ac:spMkLst>
        </pc:spChg>
        <pc:spChg chg="mod">
          <ac:chgData name="Ahmed Elhakeem" userId="5007d41c-2896-4f6e-ae23-a450493c43cd" providerId="ADAL" clId="{21993224-761F-405B-894C-8EFDCD0AA0BE}" dt="2024-01-30T11:31:39.573" v="1889" actId="14100"/>
          <ac:spMkLst>
            <pc:docMk/>
            <pc:sldMk cId="3525545970" sldId="343"/>
            <ac:spMk id="8" creationId="{0DB7A7A9-4DAD-4518-9294-98915BA5D42C}"/>
          </ac:spMkLst>
        </pc:spChg>
        <pc:spChg chg="del">
          <ac:chgData name="Ahmed Elhakeem" userId="5007d41c-2896-4f6e-ae23-a450493c43cd" providerId="ADAL" clId="{21993224-761F-405B-894C-8EFDCD0AA0BE}" dt="2024-01-30T11:31:32.327" v="1887" actId="478"/>
          <ac:spMkLst>
            <pc:docMk/>
            <pc:sldMk cId="3525545970" sldId="343"/>
            <ac:spMk id="9" creationId="{C79D22BF-DA79-C365-E164-0F041D31D357}"/>
          </ac:spMkLst>
        </pc:spChg>
        <pc:spChg chg="mod">
          <ac:chgData name="Ahmed Elhakeem" userId="5007d41c-2896-4f6e-ae23-a450493c43cd" providerId="ADAL" clId="{21993224-761F-405B-894C-8EFDCD0AA0BE}" dt="2024-01-31T15:14:18.327" v="4364" actId="1076"/>
          <ac:spMkLst>
            <pc:docMk/>
            <pc:sldMk cId="3525545970" sldId="343"/>
            <ac:spMk id="10" creationId="{505F41B7-B3AA-4364-881C-7151A9781C04}"/>
          </ac:spMkLst>
        </pc:spChg>
        <pc:spChg chg="del">
          <ac:chgData name="Ahmed Elhakeem" userId="5007d41c-2896-4f6e-ae23-a450493c43cd" providerId="ADAL" clId="{21993224-761F-405B-894C-8EFDCD0AA0BE}" dt="2024-01-30T11:32:11.124" v="1897" actId="478"/>
          <ac:spMkLst>
            <pc:docMk/>
            <pc:sldMk cId="3525545970" sldId="343"/>
            <ac:spMk id="17" creationId="{3B1C53EF-72E5-6A90-C7A6-48A7D5FD748D}"/>
          </ac:spMkLst>
        </pc:spChg>
      </pc:sldChg>
      <pc:sldChg chg="modSp add del mod ord modNotes">
        <pc:chgData name="Ahmed Elhakeem" userId="5007d41c-2896-4f6e-ae23-a450493c43cd" providerId="ADAL" clId="{21993224-761F-405B-894C-8EFDCD0AA0BE}" dt="2024-01-30T23:01:26.304" v="2696"/>
        <pc:sldMkLst>
          <pc:docMk/>
          <pc:sldMk cId="2212435187" sldId="842"/>
        </pc:sldMkLst>
        <pc:spChg chg="mod">
          <ac:chgData name="Ahmed Elhakeem" userId="5007d41c-2896-4f6e-ae23-a450493c43cd" providerId="ADAL" clId="{21993224-761F-405B-894C-8EFDCD0AA0BE}" dt="2024-01-30T10:45:47.356" v="1415" actId="20577"/>
          <ac:spMkLst>
            <pc:docMk/>
            <pc:sldMk cId="2212435187" sldId="842"/>
            <ac:spMk id="2" creationId="{84618519-F395-4512-BD6E-0BCAE5AA028A}"/>
          </ac:spMkLst>
        </pc:spChg>
        <pc:spChg chg="mod">
          <ac:chgData name="Ahmed Elhakeem" userId="5007d41c-2896-4f6e-ae23-a450493c43cd" providerId="ADAL" clId="{21993224-761F-405B-894C-8EFDCD0AA0BE}" dt="2024-01-30T10:46:04.528" v="1448" actId="1038"/>
          <ac:spMkLst>
            <pc:docMk/>
            <pc:sldMk cId="2212435187" sldId="842"/>
            <ac:spMk id="19" creationId="{2E5E08C2-4B1B-46C7-A6ED-D6175FD22B99}"/>
          </ac:spMkLst>
        </pc:spChg>
        <pc:spChg chg="mod">
          <ac:chgData name="Ahmed Elhakeem" userId="5007d41c-2896-4f6e-ae23-a450493c43cd" providerId="ADAL" clId="{21993224-761F-405B-894C-8EFDCD0AA0BE}" dt="2024-01-30T10:46:21.950" v="1481" actId="1038"/>
          <ac:spMkLst>
            <pc:docMk/>
            <pc:sldMk cId="2212435187" sldId="842"/>
            <ac:spMk id="37" creationId="{77D621A6-17A1-443E-B12E-113E8D353A37}"/>
          </ac:spMkLst>
        </pc:spChg>
        <pc:spChg chg="mod">
          <ac:chgData name="Ahmed Elhakeem" userId="5007d41c-2896-4f6e-ae23-a450493c43cd" providerId="ADAL" clId="{21993224-761F-405B-894C-8EFDCD0AA0BE}" dt="2024-01-30T10:46:04.528" v="1448" actId="1038"/>
          <ac:spMkLst>
            <pc:docMk/>
            <pc:sldMk cId="2212435187" sldId="842"/>
            <ac:spMk id="64" creationId="{1B8E8950-6BD6-4808-B1CF-04D1674571FE}"/>
          </ac:spMkLst>
        </pc:spChg>
        <pc:spChg chg="mod">
          <ac:chgData name="Ahmed Elhakeem" userId="5007d41c-2896-4f6e-ae23-a450493c43cd" providerId="ADAL" clId="{21993224-761F-405B-894C-8EFDCD0AA0BE}" dt="2024-01-30T10:46:04.528" v="1448" actId="1038"/>
          <ac:spMkLst>
            <pc:docMk/>
            <pc:sldMk cId="2212435187" sldId="842"/>
            <ac:spMk id="71" creationId="{FE6BA0BB-EDA8-40FE-A476-422C2E07AD39}"/>
          </ac:spMkLst>
        </pc:spChg>
        <pc:spChg chg="mod">
          <ac:chgData name="Ahmed Elhakeem" userId="5007d41c-2896-4f6e-ae23-a450493c43cd" providerId="ADAL" clId="{21993224-761F-405B-894C-8EFDCD0AA0BE}" dt="2024-01-30T10:46:04.528" v="1448" actId="1038"/>
          <ac:spMkLst>
            <pc:docMk/>
            <pc:sldMk cId="2212435187" sldId="842"/>
            <ac:spMk id="74" creationId="{5DEF3836-AB40-4E1E-A181-CC8B027EB5E2}"/>
          </ac:spMkLst>
        </pc:spChg>
        <pc:spChg chg="mod">
          <ac:chgData name="Ahmed Elhakeem" userId="5007d41c-2896-4f6e-ae23-a450493c43cd" providerId="ADAL" clId="{21993224-761F-405B-894C-8EFDCD0AA0BE}" dt="2024-01-30T10:46:04.528" v="1448" actId="1038"/>
          <ac:spMkLst>
            <pc:docMk/>
            <pc:sldMk cId="2212435187" sldId="842"/>
            <ac:spMk id="75" creationId="{9B57D3AB-7F0F-4140-BD2A-AB66ED0D5422}"/>
          </ac:spMkLst>
        </pc:spChg>
        <pc:spChg chg="mod">
          <ac:chgData name="Ahmed Elhakeem" userId="5007d41c-2896-4f6e-ae23-a450493c43cd" providerId="ADAL" clId="{21993224-761F-405B-894C-8EFDCD0AA0BE}" dt="2024-01-30T10:46:04.528" v="1448" actId="1038"/>
          <ac:spMkLst>
            <pc:docMk/>
            <pc:sldMk cId="2212435187" sldId="842"/>
            <ac:spMk id="76" creationId="{F511966E-6290-4005-92CE-10C02CB8C3FD}"/>
          </ac:spMkLst>
        </pc:spChg>
        <pc:spChg chg="mod">
          <ac:chgData name="Ahmed Elhakeem" userId="5007d41c-2896-4f6e-ae23-a450493c43cd" providerId="ADAL" clId="{21993224-761F-405B-894C-8EFDCD0AA0BE}" dt="2024-01-30T10:46:04.528" v="1448" actId="1038"/>
          <ac:spMkLst>
            <pc:docMk/>
            <pc:sldMk cId="2212435187" sldId="842"/>
            <ac:spMk id="77" creationId="{44850466-18D2-48E6-925D-1CE76816A3F9}"/>
          </ac:spMkLst>
        </pc:spChg>
        <pc:spChg chg="mod">
          <ac:chgData name="Ahmed Elhakeem" userId="5007d41c-2896-4f6e-ae23-a450493c43cd" providerId="ADAL" clId="{21993224-761F-405B-894C-8EFDCD0AA0BE}" dt="2024-01-30T10:46:04.528" v="1448" actId="1038"/>
          <ac:spMkLst>
            <pc:docMk/>
            <pc:sldMk cId="2212435187" sldId="842"/>
            <ac:spMk id="78" creationId="{4CE49A8B-E89C-44DC-AED6-2696D1C3EDCC}"/>
          </ac:spMkLst>
        </pc:spChg>
        <pc:spChg chg="mod">
          <ac:chgData name="Ahmed Elhakeem" userId="5007d41c-2896-4f6e-ae23-a450493c43cd" providerId="ADAL" clId="{21993224-761F-405B-894C-8EFDCD0AA0BE}" dt="2024-01-30T10:46:04.528" v="1448" actId="1038"/>
          <ac:spMkLst>
            <pc:docMk/>
            <pc:sldMk cId="2212435187" sldId="842"/>
            <ac:spMk id="79" creationId="{A8BDE4CB-9EE8-4BB7-855A-E0235DD21167}"/>
          </ac:spMkLst>
        </pc:spChg>
        <pc:spChg chg="mod">
          <ac:chgData name="Ahmed Elhakeem" userId="5007d41c-2896-4f6e-ae23-a450493c43cd" providerId="ADAL" clId="{21993224-761F-405B-894C-8EFDCD0AA0BE}" dt="2024-01-30T10:46:04.528" v="1448" actId="1038"/>
          <ac:spMkLst>
            <pc:docMk/>
            <pc:sldMk cId="2212435187" sldId="842"/>
            <ac:spMk id="80" creationId="{ABBB8E20-37E1-4DA4-BAD9-DECF39DE26E5}"/>
          </ac:spMkLst>
        </pc:spChg>
        <pc:spChg chg="mod">
          <ac:chgData name="Ahmed Elhakeem" userId="5007d41c-2896-4f6e-ae23-a450493c43cd" providerId="ADAL" clId="{21993224-761F-405B-894C-8EFDCD0AA0BE}" dt="2024-01-30T10:46:04.528" v="1448" actId="1038"/>
          <ac:spMkLst>
            <pc:docMk/>
            <pc:sldMk cId="2212435187" sldId="842"/>
            <ac:spMk id="81" creationId="{4EDA8386-43C8-4E18-93B2-E83E96132864}"/>
          </ac:spMkLst>
        </pc:spChg>
        <pc:spChg chg="mod">
          <ac:chgData name="Ahmed Elhakeem" userId="5007d41c-2896-4f6e-ae23-a450493c43cd" providerId="ADAL" clId="{21993224-761F-405B-894C-8EFDCD0AA0BE}" dt="2024-01-30T10:46:04.528" v="1448" actId="1038"/>
          <ac:spMkLst>
            <pc:docMk/>
            <pc:sldMk cId="2212435187" sldId="842"/>
            <ac:spMk id="82" creationId="{93D88EF9-8051-4AE5-B193-46344ACD6BB2}"/>
          </ac:spMkLst>
        </pc:spChg>
        <pc:spChg chg="mod">
          <ac:chgData name="Ahmed Elhakeem" userId="5007d41c-2896-4f6e-ae23-a450493c43cd" providerId="ADAL" clId="{21993224-761F-405B-894C-8EFDCD0AA0BE}" dt="2024-01-30T10:46:04.528" v="1448" actId="1038"/>
          <ac:spMkLst>
            <pc:docMk/>
            <pc:sldMk cId="2212435187" sldId="842"/>
            <ac:spMk id="83" creationId="{E789D7AE-2506-47E0-B9E8-018EE4D704A9}"/>
          </ac:spMkLst>
        </pc:spChg>
        <pc:spChg chg="mod">
          <ac:chgData name="Ahmed Elhakeem" userId="5007d41c-2896-4f6e-ae23-a450493c43cd" providerId="ADAL" clId="{21993224-761F-405B-894C-8EFDCD0AA0BE}" dt="2024-01-30T10:46:04.528" v="1448" actId="1038"/>
          <ac:spMkLst>
            <pc:docMk/>
            <pc:sldMk cId="2212435187" sldId="842"/>
            <ac:spMk id="84" creationId="{DF5A9558-61C9-4699-8219-298C51E16392}"/>
          </ac:spMkLst>
        </pc:spChg>
        <pc:spChg chg="mod">
          <ac:chgData name="Ahmed Elhakeem" userId="5007d41c-2896-4f6e-ae23-a450493c43cd" providerId="ADAL" clId="{21993224-761F-405B-894C-8EFDCD0AA0BE}" dt="2024-01-30T10:46:04.528" v="1448" actId="1038"/>
          <ac:spMkLst>
            <pc:docMk/>
            <pc:sldMk cId="2212435187" sldId="842"/>
            <ac:spMk id="85" creationId="{1148BDC5-6D07-4044-8271-4DCD9EB235A2}"/>
          </ac:spMkLst>
        </pc:spChg>
        <pc:spChg chg="mod">
          <ac:chgData name="Ahmed Elhakeem" userId="5007d41c-2896-4f6e-ae23-a450493c43cd" providerId="ADAL" clId="{21993224-761F-405B-894C-8EFDCD0AA0BE}" dt="2024-01-30T10:46:04.528" v="1448" actId="1038"/>
          <ac:spMkLst>
            <pc:docMk/>
            <pc:sldMk cId="2212435187" sldId="842"/>
            <ac:spMk id="86" creationId="{4F2FE179-CA6B-42C5-9BF6-2526727CA060}"/>
          </ac:spMkLst>
        </pc:spChg>
        <pc:spChg chg="mod">
          <ac:chgData name="Ahmed Elhakeem" userId="5007d41c-2896-4f6e-ae23-a450493c43cd" providerId="ADAL" clId="{21993224-761F-405B-894C-8EFDCD0AA0BE}" dt="2024-01-30T10:46:04.528" v="1448" actId="1038"/>
          <ac:spMkLst>
            <pc:docMk/>
            <pc:sldMk cId="2212435187" sldId="842"/>
            <ac:spMk id="87" creationId="{9D501B62-ED5E-440C-9F95-CC77C3E3BDDC}"/>
          </ac:spMkLst>
        </pc:spChg>
        <pc:spChg chg="mod">
          <ac:chgData name="Ahmed Elhakeem" userId="5007d41c-2896-4f6e-ae23-a450493c43cd" providerId="ADAL" clId="{21993224-761F-405B-894C-8EFDCD0AA0BE}" dt="2024-01-30T10:46:04.528" v="1448" actId="1038"/>
          <ac:spMkLst>
            <pc:docMk/>
            <pc:sldMk cId="2212435187" sldId="842"/>
            <ac:spMk id="88" creationId="{4CEAC603-015C-4A3C-ADE9-1CED86995CEA}"/>
          </ac:spMkLst>
        </pc:spChg>
        <pc:spChg chg="mod">
          <ac:chgData name="Ahmed Elhakeem" userId="5007d41c-2896-4f6e-ae23-a450493c43cd" providerId="ADAL" clId="{21993224-761F-405B-894C-8EFDCD0AA0BE}" dt="2024-01-30T10:46:04.528" v="1448" actId="1038"/>
          <ac:spMkLst>
            <pc:docMk/>
            <pc:sldMk cId="2212435187" sldId="842"/>
            <ac:spMk id="89" creationId="{B96F1007-F60D-4414-AB77-C5EC8FB06A03}"/>
          </ac:spMkLst>
        </pc:spChg>
        <pc:cxnChg chg="mod">
          <ac:chgData name="Ahmed Elhakeem" userId="5007d41c-2896-4f6e-ae23-a450493c43cd" providerId="ADAL" clId="{21993224-761F-405B-894C-8EFDCD0AA0BE}" dt="2024-01-30T10:46:04.528" v="1448" actId="1038"/>
          <ac:cxnSpMkLst>
            <pc:docMk/>
            <pc:sldMk cId="2212435187" sldId="842"/>
            <ac:cxnSpMk id="11" creationId="{55E01263-EED5-4A07-955E-C4989972F8EC}"/>
          </ac:cxnSpMkLst>
        </pc:cxnChg>
        <pc:cxnChg chg="mod">
          <ac:chgData name="Ahmed Elhakeem" userId="5007d41c-2896-4f6e-ae23-a450493c43cd" providerId="ADAL" clId="{21993224-761F-405B-894C-8EFDCD0AA0BE}" dt="2024-01-30T10:46:04.528" v="1448" actId="1038"/>
          <ac:cxnSpMkLst>
            <pc:docMk/>
            <pc:sldMk cId="2212435187" sldId="842"/>
            <ac:cxnSpMk id="12" creationId="{314C043E-999F-4947-A102-26BAC2CD2698}"/>
          </ac:cxnSpMkLst>
        </pc:cxnChg>
        <pc:cxnChg chg="mod">
          <ac:chgData name="Ahmed Elhakeem" userId="5007d41c-2896-4f6e-ae23-a450493c43cd" providerId="ADAL" clId="{21993224-761F-405B-894C-8EFDCD0AA0BE}" dt="2024-01-30T10:46:04.528" v="1448" actId="1038"/>
          <ac:cxnSpMkLst>
            <pc:docMk/>
            <pc:sldMk cId="2212435187" sldId="842"/>
            <ac:cxnSpMk id="20" creationId="{67CE8C0E-B0CD-482B-BC52-0E65C61BB495}"/>
          </ac:cxnSpMkLst>
        </pc:cxnChg>
        <pc:cxnChg chg="mod">
          <ac:chgData name="Ahmed Elhakeem" userId="5007d41c-2896-4f6e-ae23-a450493c43cd" providerId="ADAL" clId="{21993224-761F-405B-894C-8EFDCD0AA0BE}" dt="2024-01-30T10:46:04.528" v="1448" actId="1038"/>
          <ac:cxnSpMkLst>
            <pc:docMk/>
            <pc:sldMk cId="2212435187" sldId="842"/>
            <ac:cxnSpMk id="21" creationId="{6C9B6E45-D46B-4BE1-A419-1F98026070F6}"/>
          </ac:cxnSpMkLst>
        </pc:cxnChg>
        <pc:cxnChg chg="mod">
          <ac:chgData name="Ahmed Elhakeem" userId="5007d41c-2896-4f6e-ae23-a450493c43cd" providerId="ADAL" clId="{21993224-761F-405B-894C-8EFDCD0AA0BE}" dt="2024-01-30T10:46:04.528" v="1448" actId="1038"/>
          <ac:cxnSpMkLst>
            <pc:docMk/>
            <pc:sldMk cId="2212435187" sldId="842"/>
            <ac:cxnSpMk id="22" creationId="{0458DAE3-9201-49FA-904E-20639883152C}"/>
          </ac:cxnSpMkLst>
        </pc:cxnChg>
        <pc:cxnChg chg="mod">
          <ac:chgData name="Ahmed Elhakeem" userId="5007d41c-2896-4f6e-ae23-a450493c43cd" providerId="ADAL" clId="{21993224-761F-405B-894C-8EFDCD0AA0BE}" dt="2024-01-30T10:46:04.528" v="1448" actId="1038"/>
          <ac:cxnSpMkLst>
            <pc:docMk/>
            <pc:sldMk cId="2212435187" sldId="842"/>
            <ac:cxnSpMk id="23" creationId="{9B929C40-EE8B-4ADB-8A8C-F060AB9CE69E}"/>
          </ac:cxnSpMkLst>
        </pc:cxnChg>
        <pc:cxnChg chg="mod">
          <ac:chgData name="Ahmed Elhakeem" userId="5007d41c-2896-4f6e-ae23-a450493c43cd" providerId="ADAL" clId="{21993224-761F-405B-894C-8EFDCD0AA0BE}" dt="2024-01-30T10:46:04.528" v="1448" actId="1038"/>
          <ac:cxnSpMkLst>
            <pc:docMk/>
            <pc:sldMk cId="2212435187" sldId="842"/>
            <ac:cxnSpMk id="24" creationId="{50272D70-A983-4715-8423-EFB6556EAFE1}"/>
          </ac:cxnSpMkLst>
        </pc:cxnChg>
        <pc:cxnChg chg="mod">
          <ac:chgData name="Ahmed Elhakeem" userId="5007d41c-2896-4f6e-ae23-a450493c43cd" providerId="ADAL" clId="{21993224-761F-405B-894C-8EFDCD0AA0BE}" dt="2024-01-30T10:46:04.528" v="1448" actId="1038"/>
          <ac:cxnSpMkLst>
            <pc:docMk/>
            <pc:sldMk cId="2212435187" sldId="842"/>
            <ac:cxnSpMk id="25" creationId="{F372C560-E448-4797-BFB2-BA76CB0D87B8}"/>
          </ac:cxnSpMkLst>
        </pc:cxnChg>
        <pc:cxnChg chg="mod">
          <ac:chgData name="Ahmed Elhakeem" userId="5007d41c-2896-4f6e-ae23-a450493c43cd" providerId="ADAL" clId="{21993224-761F-405B-894C-8EFDCD0AA0BE}" dt="2024-01-30T10:46:04.528" v="1448" actId="1038"/>
          <ac:cxnSpMkLst>
            <pc:docMk/>
            <pc:sldMk cId="2212435187" sldId="842"/>
            <ac:cxnSpMk id="38" creationId="{D2BB262B-147B-4627-BC3B-E1D7916B7036}"/>
          </ac:cxnSpMkLst>
        </pc:cxnChg>
        <pc:cxnChg chg="mod">
          <ac:chgData name="Ahmed Elhakeem" userId="5007d41c-2896-4f6e-ae23-a450493c43cd" providerId="ADAL" clId="{21993224-761F-405B-894C-8EFDCD0AA0BE}" dt="2024-01-30T10:46:04.528" v="1448" actId="1038"/>
          <ac:cxnSpMkLst>
            <pc:docMk/>
            <pc:sldMk cId="2212435187" sldId="842"/>
            <ac:cxnSpMk id="39" creationId="{ADE59136-C067-4B91-B7B9-2EB6D785323F}"/>
          </ac:cxnSpMkLst>
        </pc:cxnChg>
        <pc:cxnChg chg="mod">
          <ac:chgData name="Ahmed Elhakeem" userId="5007d41c-2896-4f6e-ae23-a450493c43cd" providerId="ADAL" clId="{21993224-761F-405B-894C-8EFDCD0AA0BE}" dt="2024-01-30T10:46:04.528" v="1448" actId="1038"/>
          <ac:cxnSpMkLst>
            <pc:docMk/>
            <pc:sldMk cId="2212435187" sldId="842"/>
            <ac:cxnSpMk id="41" creationId="{BC33136F-9F8B-483F-8AE4-4973FCDF8AD9}"/>
          </ac:cxnSpMkLst>
        </pc:cxnChg>
        <pc:cxnChg chg="mod">
          <ac:chgData name="Ahmed Elhakeem" userId="5007d41c-2896-4f6e-ae23-a450493c43cd" providerId="ADAL" clId="{21993224-761F-405B-894C-8EFDCD0AA0BE}" dt="2024-01-30T10:46:04.528" v="1448" actId="1038"/>
          <ac:cxnSpMkLst>
            <pc:docMk/>
            <pc:sldMk cId="2212435187" sldId="842"/>
            <ac:cxnSpMk id="42" creationId="{A538389C-E1FD-4FB0-B226-EB96D15E9367}"/>
          </ac:cxnSpMkLst>
        </pc:cxnChg>
        <pc:cxnChg chg="mod">
          <ac:chgData name="Ahmed Elhakeem" userId="5007d41c-2896-4f6e-ae23-a450493c43cd" providerId="ADAL" clId="{21993224-761F-405B-894C-8EFDCD0AA0BE}" dt="2024-01-30T10:46:04.528" v="1448" actId="1038"/>
          <ac:cxnSpMkLst>
            <pc:docMk/>
            <pc:sldMk cId="2212435187" sldId="842"/>
            <ac:cxnSpMk id="43" creationId="{F0330CDB-6049-4B78-8D83-F9ED131FF0AF}"/>
          </ac:cxnSpMkLst>
        </pc:cxnChg>
        <pc:cxnChg chg="mod">
          <ac:chgData name="Ahmed Elhakeem" userId="5007d41c-2896-4f6e-ae23-a450493c43cd" providerId="ADAL" clId="{21993224-761F-405B-894C-8EFDCD0AA0BE}" dt="2024-01-30T10:46:04.528" v="1448" actId="1038"/>
          <ac:cxnSpMkLst>
            <pc:docMk/>
            <pc:sldMk cId="2212435187" sldId="842"/>
            <ac:cxnSpMk id="44" creationId="{7A1F062F-863E-4C28-8F23-2585CFE360EB}"/>
          </ac:cxnSpMkLst>
        </pc:cxnChg>
        <pc:cxnChg chg="mod">
          <ac:chgData name="Ahmed Elhakeem" userId="5007d41c-2896-4f6e-ae23-a450493c43cd" providerId="ADAL" clId="{21993224-761F-405B-894C-8EFDCD0AA0BE}" dt="2024-01-30T10:46:04.528" v="1448" actId="1038"/>
          <ac:cxnSpMkLst>
            <pc:docMk/>
            <pc:sldMk cId="2212435187" sldId="842"/>
            <ac:cxnSpMk id="45" creationId="{D9B1D1CA-CE70-4A0D-8514-5AD56CC64376}"/>
          </ac:cxnSpMkLst>
        </pc:cxnChg>
        <pc:cxnChg chg="mod">
          <ac:chgData name="Ahmed Elhakeem" userId="5007d41c-2896-4f6e-ae23-a450493c43cd" providerId="ADAL" clId="{21993224-761F-405B-894C-8EFDCD0AA0BE}" dt="2024-01-30T10:46:04.528" v="1448" actId="1038"/>
          <ac:cxnSpMkLst>
            <pc:docMk/>
            <pc:sldMk cId="2212435187" sldId="842"/>
            <ac:cxnSpMk id="46" creationId="{BA817A15-59C3-4D14-8A18-309AF6ED1098}"/>
          </ac:cxnSpMkLst>
        </pc:cxnChg>
        <pc:cxnChg chg="mod">
          <ac:chgData name="Ahmed Elhakeem" userId="5007d41c-2896-4f6e-ae23-a450493c43cd" providerId="ADAL" clId="{21993224-761F-405B-894C-8EFDCD0AA0BE}" dt="2024-01-30T10:46:04.528" v="1448" actId="1038"/>
          <ac:cxnSpMkLst>
            <pc:docMk/>
            <pc:sldMk cId="2212435187" sldId="842"/>
            <ac:cxnSpMk id="48" creationId="{1E79D2E2-CDE1-4435-8A7E-17356582E1A5}"/>
          </ac:cxnSpMkLst>
        </pc:cxnChg>
        <pc:cxnChg chg="mod">
          <ac:chgData name="Ahmed Elhakeem" userId="5007d41c-2896-4f6e-ae23-a450493c43cd" providerId="ADAL" clId="{21993224-761F-405B-894C-8EFDCD0AA0BE}" dt="2024-01-30T10:46:04.528" v="1448" actId="1038"/>
          <ac:cxnSpMkLst>
            <pc:docMk/>
            <pc:sldMk cId="2212435187" sldId="842"/>
            <ac:cxnSpMk id="49" creationId="{7F4D76B8-F01B-404E-8534-E049ADE1B8ED}"/>
          </ac:cxnSpMkLst>
        </pc:cxnChg>
        <pc:cxnChg chg="mod">
          <ac:chgData name="Ahmed Elhakeem" userId="5007d41c-2896-4f6e-ae23-a450493c43cd" providerId="ADAL" clId="{21993224-761F-405B-894C-8EFDCD0AA0BE}" dt="2024-01-30T10:46:04.528" v="1448" actId="1038"/>
          <ac:cxnSpMkLst>
            <pc:docMk/>
            <pc:sldMk cId="2212435187" sldId="842"/>
            <ac:cxnSpMk id="51" creationId="{515C94EC-D933-4180-B5A2-786D7A880D23}"/>
          </ac:cxnSpMkLst>
        </pc:cxnChg>
        <pc:cxnChg chg="mod">
          <ac:chgData name="Ahmed Elhakeem" userId="5007d41c-2896-4f6e-ae23-a450493c43cd" providerId="ADAL" clId="{21993224-761F-405B-894C-8EFDCD0AA0BE}" dt="2024-01-30T10:46:04.528" v="1448" actId="1038"/>
          <ac:cxnSpMkLst>
            <pc:docMk/>
            <pc:sldMk cId="2212435187" sldId="842"/>
            <ac:cxnSpMk id="55" creationId="{1B731FDB-8F17-42AD-8432-D8F88FDD7B94}"/>
          </ac:cxnSpMkLst>
        </pc:cxnChg>
        <pc:cxnChg chg="mod">
          <ac:chgData name="Ahmed Elhakeem" userId="5007d41c-2896-4f6e-ae23-a450493c43cd" providerId="ADAL" clId="{21993224-761F-405B-894C-8EFDCD0AA0BE}" dt="2024-01-30T10:46:04.528" v="1448" actId="1038"/>
          <ac:cxnSpMkLst>
            <pc:docMk/>
            <pc:sldMk cId="2212435187" sldId="842"/>
            <ac:cxnSpMk id="73" creationId="{B8001956-37A1-4EC6-B8F6-6FF6886370D2}"/>
          </ac:cxnSpMkLst>
        </pc:cxnChg>
      </pc:sldChg>
      <pc:sldChg chg="addSp modSp add mod ord">
        <pc:chgData name="Ahmed Elhakeem" userId="5007d41c-2896-4f6e-ae23-a450493c43cd" providerId="ADAL" clId="{21993224-761F-405B-894C-8EFDCD0AA0BE}" dt="2024-01-30T23:03:45.024" v="2708" actId="1076"/>
        <pc:sldMkLst>
          <pc:docMk/>
          <pc:sldMk cId="1197566468" sldId="843"/>
        </pc:sldMkLst>
        <pc:spChg chg="add mod">
          <ac:chgData name="Ahmed Elhakeem" userId="5007d41c-2896-4f6e-ae23-a450493c43cd" providerId="ADAL" clId="{21993224-761F-405B-894C-8EFDCD0AA0BE}" dt="2024-01-30T23:03:45.024" v="2708" actId="1076"/>
          <ac:spMkLst>
            <pc:docMk/>
            <pc:sldMk cId="1197566468" sldId="843"/>
            <ac:spMk id="2" creationId="{27BC2C6D-45D7-3EA4-91C9-CCE8518988BE}"/>
          </ac:spMkLst>
        </pc:spChg>
      </pc:sldChg>
      <pc:sldChg chg="add del">
        <pc:chgData name="Ahmed Elhakeem" userId="5007d41c-2896-4f6e-ae23-a450493c43cd" providerId="ADAL" clId="{21993224-761F-405B-894C-8EFDCD0AA0BE}" dt="2024-01-30T10:52:08.674" v="1579"/>
        <pc:sldMkLst>
          <pc:docMk/>
          <pc:sldMk cId="1340025657" sldId="844"/>
        </pc:sldMkLst>
      </pc:sldChg>
      <pc:sldChg chg="modSp add mod ord">
        <pc:chgData name="Ahmed Elhakeem" userId="5007d41c-2896-4f6e-ae23-a450493c43cd" providerId="ADAL" clId="{21993224-761F-405B-894C-8EFDCD0AA0BE}" dt="2024-01-30T11:36:40.299" v="1980" actId="20577"/>
        <pc:sldMkLst>
          <pc:docMk/>
          <pc:sldMk cId="2763717555" sldId="844"/>
        </pc:sldMkLst>
        <pc:spChg chg="mod">
          <ac:chgData name="Ahmed Elhakeem" userId="5007d41c-2896-4f6e-ae23-a450493c43cd" providerId="ADAL" clId="{21993224-761F-405B-894C-8EFDCD0AA0BE}" dt="2024-01-30T11:36:40.299" v="1980" actId="20577"/>
          <ac:spMkLst>
            <pc:docMk/>
            <pc:sldMk cId="2763717555" sldId="844"/>
            <ac:spMk id="2" creationId="{BB3549AB-5BD6-EF36-67CB-99362921AB89}"/>
          </ac:spMkLst>
        </pc:spChg>
      </pc:sldChg>
      <pc:sldChg chg="add del">
        <pc:chgData name="Ahmed Elhakeem" userId="5007d41c-2896-4f6e-ae23-a450493c43cd" providerId="ADAL" clId="{21993224-761F-405B-894C-8EFDCD0AA0BE}" dt="2024-01-30T11:36:27.658" v="1971"/>
        <pc:sldMkLst>
          <pc:docMk/>
          <pc:sldMk cId="3751431584" sldId="844"/>
        </pc:sldMkLst>
      </pc:sldChg>
      <pc:sldChg chg="add del">
        <pc:chgData name="Ahmed Elhakeem" userId="5007d41c-2896-4f6e-ae23-a450493c43cd" providerId="ADAL" clId="{21993224-761F-405B-894C-8EFDCD0AA0BE}" dt="2024-01-30T22:18:18.092" v="2346"/>
        <pc:sldMkLst>
          <pc:docMk/>
          <pc:sldMk cId="43679278" sldId="845"/>
        </pc:sldMkLst>
      </pc:sldChg>
      <pc:sldChg chg="modSp add mod ord">
        <pc:chgData name="Ahmed Elhakeem" userId="5007d41c-2896-4f6e-ae23-a450493c43cd" providerId="ADAL" clId="{21993224-761F-405B-894C-8EFDCD0AA0BE}" dt="2024-01-30T22:18:54.702" v="2383" actId="1076"/>
        <pc:sldMkLst>
          <pc:docMk/>
          <pc:sldMk cId="1516490001" sldId="845"/>
        </pc:sldMkLst>
        <pc:spChg chg="mod">
          <ac:chgData name="Ahmed Elhakeem" userId="5007d41c-2896-4f6e-ae23-a450493c43cd" providerId="ADAL" clId="{21993224-761F-405B-894C-8EFDCD0AA0BE}" dt="2024-01-30T22:18:54.702" v="2383" actId="1076"/>
          <ac:spMkLst>
            <pc:docMk/>
            <pc:sldMk cId="1516490001" sldId="845"/>
            <ac:spMk id="2" creationId="{BB3549AB-5BD6-EF36-67CB-99362921AB89}"/>
          </ac:spMkLst>
        </pc:spChg>
      </pc:sldChg>
      <pc:sldChg chg="modSp add mod">
        <pc:chgData name="Ahmed Elhakeem" userId="5007d41c-2896-4f6e-ae23-a450493c43cd" providerId="ADAL" clId="{21993224-761F-405B-894C-8EFDCD0AA0BE}" dt="2024-01-31T15:14:12.601" v="4363" actId="1076"/>
        <pc:sldMkLst>
          <pc:docMk/>
          <pc:sldMk cId="2625425771" sldId="846"/>
        </pc:sldMkLst>
        <pc:spChg chg="mod">
          <ac:chgData name="Ahmed Elhakeem" userId="5007d41c-2896-4f6e-ae23-a450493c43cd" providerId="ADAL" clId="{21993224-761F-405B-894C-8EFDCD0AA0BE}" dt="2024-01-31T15:14:12.601" v="4363" actId="1076"/>
          <ac:spMkLst>
            <pc:docMk/>
            <pc:sldMk cId="2625425771" sldId="846"/>
            <ac:spMk id="5" creationId="{B8A07D1F-0D73-73C0-7FBB-113D42B14238}"/>
          </ac:spMkLst>
        </pc:spChg>
        <pc:spChg chg="mod">
          <ac:chgData name="Ahmed Elhakeem" userId="5007d41c-2896-4f6e-ae23-a450493c43cd" providerId="ADAL" clId="{21993224-761F-405B-894C-8EFDCD0AA0BE}" dt="2024-01-31T15:14:07.930" v="4362" actId="1076"/>
          <ac:spMkLst>
            <pc:docMk/>
            <pc:sldMk cId="2625425771" sldId="846"/>
            <ac:spMk id="10" creationId="{505F41B7-B3AA-4364-881C-7151A9781C04}"/>
          </ac:spMkLst>
        </pc:spChg>
      </pc:sldChg>
      <pc:sldChg chg="addSp delSp modSp add mod">
        <pc:chgData name="Ahmed Elhakeem" userId="5007d41c-2896-4f6e-ae23-a450493c43cd" providerId="ADAL" clId="{21993224-761F-405B-894C-8EFDCD0AA0BE}" dt="2024-02-05T07:51:09.135" v="4467" actId="20577"/>
        <pc:sldMkLst>
          <pc:docMk/>
          <pc:sldMk cId="1172076621" sldId="847"/>
        </pc:sldMkLst>
        <pc:spChg chg="mod">
          <ac:chgData name="Ahmed Elhakeem" userId="5007d41c-2896-4f6e-ae23-a450493c43cd" providerId="ADAL" clId="{21993224-761F-405B-894C-8EFDCD0AA0BE}" dt="2024-01-30T22:51:40.177" v="2629" actId="20577"/>
          <ac:spMkLst>
            <pc:docMk/>
            <pc:sldMk cId="1172076621" sldId="847"/>
            <ac:spMk id="2" creationId="{5012CBBF-657D-409D-AB9F-4B233D1EA6F6}"/>
          </ac:spMkLst>
        </pc:spChg>
        <pc:spChg chg="mod">
          <ac:chgData name="Ahmed Elhakeem" userId="5007d41c-2896-4f6e-ae23-a450493c43cd" providerId="ADAL" clId="{21993224-761F-405B-894C-8EFDCD0AA0BE}" dt="2024-02-05T07:51:09.135" v="4467" actId="20577"/>
          <ac:spMkLst>
            <pc:docMk/>
            <pc:sldMk cId="1172076621" sldId="847"/>
            <ac:spMk id="3" creationId="{FFFF99A0-D0D3-4741-A059-D0FF00BC8A06}"/>
          </ac:spMkLst>
        </pc:spChg>
        <pc:spChg chg="mod">
          <ac:chgData name="Ahmed Elhakeem" userId="5007d41c-2896-4f6e-ae23-a450493c43cd" providerId="ADAL" clId="{21993224-761F-405B-894C-8EFDCD0AA0BE}" dt="2024-01-30T22:52:21.350" v="2633"/>
          <ac:spMkLst>
            <pc:docMk/>
            <pc:sldMk cId="1172076621" sldId="847"/>
            <ac:spMk id="6" creationId="{25ABF169-9944-C19D-CC69-5C74A5CF631A}"/>
          </ac:spMkLst>
        </pc:spChg>
        <pc:spChg chg="mod">
          <ac:chgData name="Ahmed Elhakeem" userId="5007d41c-2896-4f6e-ae23-a450493c43cd" providerId="ADAL" clId="{21993224-761F-405B-894C-8EFDCD0AA0BE}" dt="2024-01-30T22:52:21.350" v="2633"/>
          <ac:spMkLst>
            <pc:docMk/>
            <pc:sldMk cId="1172076621" sldId="847"/>
            <ac:spMk id="7" creationId="{B40B2BC1-0888-F6BE-AFE9-8C3EA017406A}"/>
          </ac:spMkLst>
        </pc:spChg>
        <pc:spChg chg="mod">
          <ac:chgData name="Ahmed Elhakeem" userId="5007d41c-2896-4f6e-ae23-a450493c43cd" providerId="ADAL" clId="{21993224-761F-405B-894C-8EFDCD0AA0BE}" dt="2024-01-30T22:52:21.350" v="2633"/>
          <ac:spMkLst>
            <pc:docMk/>
            <pc:sldMk cId="1172076621" sldId="847"/>
            <ac:spMk id="8" creationId="{4338E474-8F05-00CA-918B-888C5F358763}"/>
          </ac:spMkLst>
        </pc:spChg>
        <pc:spChg chg="mod">
          <ac:chgData name="Ahmed Elhakeem" userId="5007d41c-2896-4f6e-ae23-a450493c43cd" providerId="ADAL" clId="{21993224-761F-405B-894C-8EFDCD0AA0BE}" dt="2024-01-30T22:52:21.350" v="2633"/>
          <ac:spMkLst>
            <pc:docMk/>
            <pc:sldMk cId="1172076621" sldId="847"/>
            <ac:spMk id="9" creationId="{E39C59C2-4BB4-ACB7-C9F9-F6B5E7D7BE5E}"/>
          </ac:spMkLst>
        </pc:spChg>
        <pc:spChg chg="mod">
          <ac:chgData name="Ahmed Elhakeem" userId="5007d41c-2896-4f6e-ae23-a450493c43cd" providerId="ADAL" clId="{21993224-761F-405B-894C-8EFDCD0AA0BE}" dt="2024-01-30T22:52:21.350" v="2633"/>
          <ac:spMkLst>
            <pc:docMk/>
            <pc:sldMk cId="1172076621" sldId="847"/>
            <ac:spMk id="10" creationId="{FAE1D157-670B-6064-F067-08ECE38107BB}"/>
          </ac:spMkLst>
        </pc:spChg>
        <pc:spChg chg="mod">
          <ac:chgData name="Ahmed Elhakeem" userId="5007d41c-2896-4f6e-ae23-a450493c43cd" providerId="ADAL" clId="{21993224-761F-405B-894C-8EFDCD0AA0BE}" dt="2024-01-30T22:52:21.350" v="2633"/>
          <ac:spMkLst>
            <pc:docMk/>
            <pc:sldMk cId="1172076621" sldId="847"/>
            <ac:spMk id="11" creationId="{EEB21F9D-8010-DB5B-21D5-CEC33F13C798}"/>
          </ac:spMkLst>
        </pc:spChg>
        <pc:spChg chg="mod">
          <ac:chgData name="Ahmed Elhakeem" userId="5007d41c-2896-4f6e-ae23-a450493c43cd" providerId="ADAL" clId="{21993224-761F-405B-894C-8EFDCD0AA0BE}" dt="2024-01-30T22:52:21.350" v="2633"/>
          <ac:spMkLst>
            <pc:docMk/>
            <pc:sldMk cId="1172076621" sldId="847"/>
            <ac:spMk id="12" creationId="{185E6DB4-9B8F-0F5D-59A5-6D55BC62AFD9}"/>
          </ac:spMkLst>
        </pc:spChg>
        <pc:spChg chg="mod">
          <ac:chgData name="Ahmed Elhakeem" userId="5007d41c-2896-4f6e-ae23-a450493c43cd" providerId="ADAL" clId="{21993224-761F-405B-894C-8EFDCD0AA0BE}" dt="2024-01-30T22:52:21.350" v="2633"/>
          <ac:spMkLst>
            <pc:docMk/>
            <pc:sldMk cId="1172076621" sldId="847"/>
            <ac:spMk id="13" creationId="{707FB8B2-FC67-FFC8-7057-0D2E6AD85F17}"/>
          </ac:spMkLst>
        </pc:spChg>
        <pc:spChg chg="mod">
          <ac:chgData name="Ahmed Elhakeem" userId="5007d41c-2896-4f6e-ae23-a450493c43cd" providerId="ADAL" clId="{21993224-761F-405B-894C-8EFDCD0AA0BE}" dt="2024-01-30T22:52:21.350" v="2633"/>
          <ac:spMkLst>
            <pc:docMk/>
            <pc:sldMk cId="1172076621" sldId="847"/>
            <ac:spMk id="14" creationId="{D8AB2697-9F23-3CC5-ECE0-1237F7166CB2}"/>
          </ac:spMkLst>
        </pc:spChg>
        <pc:spChg chg="mod">
          <ac:chgData name="Ahmed Elhakeem" userId="5007d41c-2896-4f6e-ae23-a450493c43cd" providerId="ADAL" clId="{21993224-761F-405B-894C-8EFDCD0AA0BE}" dt="2024-01-30T22:52:21.350" v="2633"/>
          <ac:spMkLst>
            <pc:docMk/>
            <pc:sldMk cId="1172076621" sldId="847"/>
            <ac:spMk id="15" creationId="{E22500B8-87F9-5B40-CDE7-C125F47725CB}"/>
          </ac:spMkLst>
        </pc:spChg>
        <pc:spChg chg="mod">
          <ac:chgData name="Ahmed Elhakeem" userId="5007d41c-2896-4f6e-ae23-a450493c43cd" providerId="ADAL" clId="{21993224-761F-405B-894C-8EFDCD0AA0BE}" dt="2024-01-30T22:52:21.350" v="2633"/>
          <ac:spMkLst>
            <pc:docMk/>
            <pc:sldMk cId="1172076621" sldId="847"/>
            <ac:spMk id="16" creationId="{CDA59E11-9B92-A71B-31E6-CEA04BBD54D6}"/>
          </ac:spMkLst>
        </pc:spChg>
        <pc:spChg chg="mod">
          <ac:chgData name="Ahmed Elhakeem" userId="5007d41c-2896-4f6e-ae23-a450493c43cd" providerId="ADAL" clId="{21993224-761F-405B-894C-8EFDCD0AA0BE}" dt="2024-01-30T22:52:21.350" v="2633"/>
          <ac:spMkLst>
            <pc:docMk/>
            <pc:sldMk cId="1172076621" sldId="847"/>
            <ac:spMk id="17" creationId="{AEB467F6-7C47-587E-D05F-2A945F9EF56B}"/>
          </ac:spMkLst>
        </pc:spChg>
        <pc:spChg chg="mod">
          <ac:chgData name="Ahmed Elhakeem" userId="5007d41c-2896-4f6e-ae23-a450493c43cd" providerId="ADAL" clId="{21993224-761F-405B-894C-8EFDCD0AA0BE}" dt="2024-01-30T22:52:21.350" v="2633"/>
          <ac:spMkLst>
            <pc:docMk/>
            <pc:sldMk cId="1172076621" sldId="847"/>
            <ac:spMk id="18" creationId="{D43C9C4B-4A16-B169-6F1B-4A909AC6C432}"/>
          </ac:spMkLst>
        </pc:spChg>
        <pc:spChg chg="mod">
          <ac:chgData name="Ahmed Elhakeem" userId="5007d41c-2896-4f6e-ae23-a450493c43cd" providerId="ADAL" clId="{21993224-761F-405B-894C-8EFDCD0AA0BE}" dt="2024-01-30T22:52:21.350" v="2633"/>
          <ac:spMkLst>
            <pc:docMk/>
            <pc:sldMk cId="1172076621" sldId="847"/>
            <ac:spMk id="19" creationId="{F387AD49-8A35-B1C8-4546-968B8F1556DF}"/>
          </ac:spMkLst>
        </pc:spChg>
        <pc:spChg chg="mod">
          <ac:chgData name="Ahmed Elhakeem" userId="5007d41c-2896-4f6e-ae23-a450493c43cd" providerId="ADAL" clId="{21993224-761F-405B-894C-8EFDCD0AA0BE}" dt="2024-01-30T22:52:21.350" v="2633"/>
          <ac:spMkLst>
            <pc:docMk/>
            <pc:sldMk cId="1172076621" sldId="847"/>
            <ac:spMk id="20" creationId="{C20F3209-12B8-9454-1371-6F57D2C1F4BA}"/>
          </ac:spMkLst>
        </pc:spChg>
        <pc:spChg chg="mod">
          <ac:chgData name="Ahmed Elhakeem" userId="5007d41c-2896-4f6e-ae23-a450493c43cd" providerId="ADAL" clId="{21993224-761F-405B-894C-8EFDCD0AA0BE}" dt="2024-01-30T22:52:21.350" v="2633"/>
          <ac:spMkLst>
            <pc:docMk/>
            <pc:sldMk cId="1172076621" sldId="847"/>
            <ac:spMk id="21" creationId="{840C853E-D946-263A-C4FC-ED1A5BF7C3D0}"/>
          </ac:spMkLst>
        </pc:spChg>
        <pc:spChg chg="mod">
          <ac:chgData name="Ahmed Elhakeem" userId="5007d41c-2896-4f6e-ae23-a450493c43cd" providerId="ADAL" clId="{21993224-761F-405B-894C-8EFDCD0AA0BE}" dt="2024-01-30T22:52:41.444" v="2641" actId="20577"/>
          <ac:spMkLst>
            <pc:docMk/>
            <pc:sldMk cId="1172076621" sldId="847"/>
            <ac:spMk id="22" creationId="{59B66050-B05A-C665-49FA-C2103141D5F3}"/>
          </ac:spMkLst>
        </pc:spChg>
        <pc:spChg chg="mod">
          <ac:chgData name="Ahmed Elhakeem" userId="5007d41c-2896-4f6e-ae23-a450493c43cd" providerId="ADAL" clId="{21993224-761F-405B-894C-8EFDCD0AA0BE}" dt="2024-01-30T22:52:21.350" v="2633"/>
          <ac:spMkLst>
            <pc:docMk/>
            <pc:sldMk cId="1172076621" sldId="847"/>
            <ac:spMk id="23" creationId="{8D6B6167-F5FB-3399-6D2D-1EFCEDB9EA43}"/>
          </ac:spMkLst>
        </pc:spChg>
        <pc:spChg chg="mod">
          <ac:chgData name="Ahmed Elhakeem" userId="5007d41c-2896-4f6e-ae23-a450493c43cd" providerId="ADAL" clId="{21993224-761F-405B-894C-8EFDCD0AA0BE}" dt="2024-01-30T22:52:21.350" v="2633"/>
          <ac:spMkLst>
            <pc:docMk/>
            <pc:sldMk cId="1172076621" sldId="847"/>
            <ac:spMk id="24" creationId="{3D182FAE-83FE-D60B-91BF-A61EC48BEAA6}"/>
          </ac:spMkLst>
        </pc:spChg>
        <pc:spChg chg="mod">
          <ac:chgData name="Ahmed Elhakeem" userId="5007d41c-2896-4f6e-ae23-a450493c43cd" providerId="ADAL" clId="{21993224-761F-405B-894C-8EFDCD0AA0BE}" dt="2024-01-30T22:52:21.350" v="2633"/>
          <ac:spMkLst>
            <pc:docMk/>
            <pc:sldMk cId="1172076621" sldId="847"/>
            <ac:spMk id="25" creationId="{CD272597-B13D-FE2D-5AEE-A5F31522677D}"/>
          </ac:spMkLst>
        </pc:spChg>
        <pc:spChg chg="mod">
          <ac:chgData name="Ahmed Elhakeem" userId="5007d41c-2896-4f6e-ae23-a450493c43cd" providerId="ADAL" clId="{21993224-761F-405B-894C-8EFDCD0AA0BE}" dt="2024-01-30T22:52:21.350" v="2633"/>
          <ac:spMkLst>
            <pc:docMk/>
            <pc:sldMk cId="1172076621" sldId="847"/>
            <ac:spMk id="26" creationId="{B46D2D38-C795-E24F-F3AE-4B24DBBA7178}"/>
          </ac:spMkLst>
        </pc:spChg>
        <pc:spChg chg="mod">
          <ac:chgData name="Ahmed Elhakeem" userId="5007d41c-2896-4f6e-ae23-a450493c43cd" providerId="ADAL" clId="{21993224-761F-405B-894C-8EFDCD0AA0BE}" dt="2024-01-30T22:52:21.350" v="2633"/>
          <ac:spMkLst>
            <pc:docMk/>
            <pc:sldMk cId="1172076621" sldId="847"/>
            <ac:spMk id="27" creationId="{188F7A88-B212-5CF1-9B4F-1F5888D3983D}"/>
          </ac:spMkLst>
        </pc:spChg>
        <pc:spChg chg="mod">
          <ac:chgData name="Ahmed Elhakeem" userId="5007d41c-2896-4f6e-ae23-a450493c43cd" providerId="ADAL" clId="{21993224-761F-405B-894C-8EFDCD0AA0BE}" dt="2024-01-30T22:52:21.350" v="2633"/>
          <ac:spMkLst>
            <pc:docMk/>
            <pc:sldMk cId="1172076621" sldId="847"/>
            <ac:spMk id="28" creationId="{54EA863D-5CF2-DBF4-3C81-42C0D109E5BB}"/>
          </ac:spMkLst>
        </pc:spChg>
        <pc:spChg chg="mod">
          <ac:chgData name="Ahmed Elhakeem" userId="5007d41c-2896-4f6e-ae23-a450493c43cd" providerId="ADAL" clId="{21993224-761F-405B-894C-8EFDCD0AA0BE}" dt="2024-01-30T22:57:17.297" v="2680"/>
          <ac:spMkLst>
            <pc:docMk/>
            <pc:sldMk cId="1172076621" sldId="847"/>
            <ac:spMk id="31" creationId="{1E977303-A10A-3A31-EF7E-6B587FEEEC74}"/>
          </ac:spMkLst>
        </pc:spChg>
        <pc:spChg chg="mod">
          <ac:chgData name="Ahmed Elhakeem" userId="5007d41c-2896-4f6e-ae23-a450493c43cd" providerId="ADAL" clId="{21993224-761F-405B-894C-8EFDCD0AA0BE}" dt="2024-01-30T22:57:17.297" v="2680"/>
          <ac:spMkLst>
            <pc:docMk/>
            <pc:sldMk cId="1172076621" sldId="847"/>
            <ac:spMk id="32" creationId="{F1AF3F7D-8178-3478-343A-E9A175CF5D36}"/>
          </ac:spMkLst>
        </pc:spChg>
        <pc:spChg chg="mod">
          <ac:chgData name="Ahmed Elhakeem" userId="5007d41c-2896-4f6e-ae23-a450493c43cd" providerId="ADAL" clId="{21993224-761F-405B-894C-8EFDCD0AA0BE}" dt="2024-01-30T22:57:17.297" v="2680"/>
          <ac:spMkLst>
            <pc:docMk/>
            <pc:sldMk cId="1172076621" sldId="847"/>
            <ac:spMk id="33" creationId="{37CB45C0-8205-6850-4AAC-D3F0BB785AE7}"/>
          </ac:spMkLst>
        </pc:spChg>
        <pc:spChg chg="mod">
          <ac:chgData name="Ahmed Elhakeem" userId="5007d41c-2896-4f6e-ae23-a450493c43cd" providerId="ADAL" clId="{21993224-761F-405B-894C-8EFDCD0AA0BE}" dt="2024-01-30T22:57:17.297" v="2680"/>
          <ac:spMkLst>
            <pc:docMk/>
            <pc:sldMk cId="1172076621" sldId="847"/>
            <ac:spMk id="34" creationId="{A0074985-B40C-34D1-DE09-72B823C4B946}"/>
          </ac:spMkLst>
        </pc:spChg>
        <pc:spChg chg="mod">
          <ac:chgData name="Ahmed Elhakeem" userId="5007d41c-2896-4f6e-ae23-a450493c43cd" providerId="ADAL" clId="{21993224-761F-405B-894C-8EFDCD0AA0BE}" dt="2024-01-30T22:57:17.297" v="2680"/>
          <ac:spMkLst>
            <pc:docMk/>
            <pc:sldMk cId="1172076621" sldId="847"/>
            <ac:spMk id="35" creationId="{E129159F-4C85-16EF-3B0D-EB098472E0AD}"/>
          </ac:spMkLst>
        </pc:spChg>
        <pc:spChg chg="mod">
          <ac:chgData name="Ahmed Elhakeem" userId="5007d41c-2896-4f6e-ae23-a450493c43cd" providerId="ADAL" clId="{21993224-761F-405B-894C-8EFDCD0AA0BE}" dt="2024-01-30T22:57:17.297" v="2680"/>
          <ac:spMkLst>
            <pc:docMk/>
            <pc:sldMk cId="1172076621" sldId="847"/>
            <ac:spMk id="36" creationId="{43CF3878-09B4-F870-DE40-90B75E013F52}"/>
          </ac:spMkLst>
        </pc:spChg>
        <pc:spChg chg="mod">
          <ac:chgData name="Ahmed Elhakeem" userId="5007d41c-2896-4f6e-ae23-a450493c43cd" providerId="ADAL" clId="{21993224-761F-405B-894C-8EFDCD0AA0BE}" dt="2024-01-30T22:57:17.297" v="2680"/>
          <ac:spMkLst>
            <pc:docMk/>
            <pc:sldMk cId="1172076621" sldId="847"/>
            <ac:spMk id="37" creationId="{0FF7EF99-C905-3232-CACB-7F9D90E6E3E7}"/>
          </ac:spMkLst>
        </pc:spChg>
        <pc:spChg chg="mod">
          <ac:chgData name="Ahmed Elhakeem" userId="5007d41c-2896-4f6e-ae23-a450493c43cd" providerId="ADAL" clId="{21993224-761F-405B-894C-8EFDCD0AA0BE}" dt="2024-01-30T22:57:17.297" v="2680"/>
          <ac:spMkLst>
            <pc:docMk/>
            <pc:sldMk cId="1172076621" sldId="847"/>
            <ac:spMk id="38" creationId="{407AFCF6-74F8-A4AA-E972-267B40578D94}"/>
          </ac:spMkLst>
        </pc:spChg>
        <pc:spChg chg="mod">
          <ac:chgData name="Ahmed Elhakeem" userId="5007d41c-2896-4f6e-ae23-a450493c43cd" providerId="ADAL" clId="{21993224-761F-405B-894C-8EFDCD0AA0BE}" dt="2024-01-30T22:57:17.297" v="2680"/>
          <ac:spMkLst>
            <pc:docMk/>
            <pc:sldMk cId="1172076621" sldId="847"/>
            <ac:spMk id="39" creationId="{F698BCAB-0612-FC0E-B269-2C9B350D867B}"/>
          </ac:spMkLst>
        </pc:spChg>
        <pc:spChg chg="mod">
          <ac:chgData name="Ahmed Elhakeem" userId="5007d41c-2896-4f6e-ae23-a450493c43cd" providerId="ADAL" clId="{21993224-761F-405B-894C-8EFDCD0AA0BE}" dt="2024-01-30T22:57:17.297" v="2680"/>
          <ac:spMkLst>
            <pc:docMk/>
            <pc:sldMk cId="1172076621" sldId="847"/>
            <ac:spMk id="40" creationId="{89C23E63-8D9F-17BB-9A0A-C94F5359C3FC}"/>
          </ac:spMkLst>
        </pc:spChg>
        <pc:spChg chg="mod">
          <ac:chgData name="Ahmed Elhakeem" userId="5007d41c-2896-4f6e-ae23-a450493c43cd" providerId="ADAL" clId="{21993224-761F-405B-894C-8EFDCD0AA0BE}" dt="2024-01-30T22:57:17.297" v="2680"/>
          <ac:spMkLst>
            <pc:docMk/>
            <pc:sldMk cId="1172076621" sldId="847"/>
            <ac:spMk id="41" creationId="{AB1C0A68-55CB-55C4-EB7F-BA9D33177549}"/>
          </ac:spMkLst>
        </pc:spChg>
        <pc:spChg chg="mod">
          <ac:chgData name="Ahmed Elhakeem" userId="5007d41c-2896-4f6e-ae23-a450493c43cd" providerId="ADAL" clId="{21993224-761F-405B-894C-8EFDCD0AA0BE}" dt="2024-01-30T22:57:17.297" v="2680"/>
          <ac:spMkLst>
            <pc:docMk/>
            <pc:sldMk cId="1172076621" sldId="847"/>
            <ac:spMk id="42" creationId="{C9BBE56A-ACCE-876C-36CD-1B706C9C0001}"/>
          </ac:spMkLst>
        </pc:spChg>
        <pc:spChg chg="mod">
          <ac:chgData name="Ahmed Elhakeem" userId="5007d41c-2896-4f6e-ae23-a450493c43cd" providerId="ADAL" clId="{21993224-761F-405B-894C-8EFDCD0AA0BE}" dt="2024-01-30T22:57:17.297" v="2680"/>
          <ac:spMkLst>
            <pc:docMk/>
            <pc:sldMk cId="1172076621" sldId="847"/>
            <ac:spMk id="43" creationId="{70A7C7BB-330A-C95F-F068-71D61742B386}"/>
          </ac:spMkLst>
        </pc:spChg>
        <pc:spChg chg="mod">
          <ac:chgData name="Ahmed Elhakeem" userId="5007d41c-2896-4f6e-ae23-a450493c43cd" providerId="ADAL" clId="{21993224-761F-405B-894C-8EFDCD0AA0BE}" dt="2024-01-30T22:57:17.297" v="2680"/>
          <ac:spMkLst>
            <pc:docMk/>
            <pc:sldMk cId="1172076621" sldId="847"/>
            <ac:spMk id="44" creationId="{8677526C-39DF-1B61-0006-0462786D5887}"/>
          </ac:spMkLst>
        </pc:spChg>
        <pc:spChg chg="mod">
          <ac:chgData name="Ahmed Elhakeem" userId="5007d41c-2896-4f6e-ae23-a450493c43cd" providerId="ADAL" clId="{21993224-761F-405B-894C-8EFDCD0AA0BE}" dt="2024-01-30T22:57:17.297" v="2680"/>
          <ac:spMkLst>
            <pc:docMk/>
            <pc:sldMk cId="1172076621" sldId="847"/>
            <ac:spMk id="45" creationId="{2C52D0ED-A284-931C-B02F-194A7D7A6362}"/>
          </ac:spMkLst>
        </pc:spChg>
        <pc:spChg chg="mod">
          <ac:chgData name="Ahmed Elhakeem" userId="5007d41c-2896-4f6e-ae23-a450493c43cd" providerId="ADAL" clId="{21993224-761F-405B-894C-8EFDCD0AA0BE}" dt="2024-01-30T22:57:17.297" v="2680"/>
          <ac:spMkLst>
            <pc:docMk/>
            <pc:sldMk cId="1172076621" sldId="847"/>
            <ac:spMk id="46" creationId="{9B2B1C08-E4CF-8840-E215-75173D8B0A2E}"/>
          </ac:spMkLst>
        </pc:spChg>
        <pc:spChg chg="mod">
          <ac:chgData name="Ahmed Elhakeem" userId="5007d41c-2896-4f6e-ae23-a450493c43cd" providerId="ADAL" clId="{21993224-761F-405B-894C-8EFDCD0AA0BE}" dt="2024-01-30T22:57:17.297" v="2680"/>
          <ac:spMkLst>
            <pc:docMk/>
            <pc:sldMk cId="1172076621" sldId="847"/>
            <ac:spMk id="47" creationId="{C35DFA96-9FC6-AEBC-2CAE-5149E10D594A}"/>
          </ac:spMkLst>
        </pc:spChg>
        <pc:spChg chg="mod">
          <ac:chgData name="Ahmed Elhakeem" userId="5007d41c-2896-4f6e-ae23-a450493c43cd" providerId="ADAL" clId="{21993224-761F-405B-894C-8EFDCD0AA0BE}" dt="2024-01-30T22:57:17.297" v="2680"/>
          <ac:spMkLst>
            <pc:docMk/>
            <pc:sldMk cId="1172076621" sldId="847"/>
            <ac:spMk id="48" creationId="{05A9AFF4-80EB-E800-77E6-D07A955D6EE5}"/>
          </ac:spMkLst>
        </pc:spChg>
        <pc:spChg chg="mod">
          <ac:chgData name="Ahmed Elhakeem" userId="5007d41c-2896-4f6e-ae23-a450493c43cd" providerId="ADAL" clId="{21993224-761F-405B-894C-8EFDCD0AA0BE}" dt="2024-01-30T22:57:17.297" v="2680"/>
          <ac:spMkLst>
            <pc:docMk/>
            <pc:sldMk cId="1172076621" sldId="847"/>
            <ac:spMk id="49" creationId="{452EFB8F-DB4E-ADB6-6E41-933FAC922939}"/>
          </ac:spMkLst>
        </pc:spChg>
        <pc:spChg chg="mod">
          <ac:chgData name="Ahmed Elhakeem" userId="5007d41c-2896-4f6e-ae23-a450493c43cd" providerId="ADAL" clId="{21993224-761F-405B-894C-8EFDCD0AA0BE}" dt="2024-01-30T22:57:17.297" v="2680"/>
          <ac:spMkLst>
            <pc:docMk/>
            <pc:sldMk cId="1172076621" sldId="847"/>
            <ac:spMk id="50" creationId="{064DC8EF-E9D2-1479-11B3-A32A0AB4620D}"/>
          </ac:spMkLst>
        </pc:spChg>
        <pc:spChg chg="mod">
          <ac:chgData name="Ahmed Elhakeem" userId="5007d41c-2896-4f6e-ae23-a450493c43cd" providerId="ADAL" clId="{21993224-761F-405B-894C-8EFDCD0AA0BE}" dt="2024-01-30T22:57:17.297" v="2680"/>
          <ac:spMkLst>
            <pc:docMk/>
            <pc:sldMk cId="1172076621" sldId="847"/>
            <ac:spMk id="51" creationId="{BAB7C7B9-D387-2BC6-F9AF-9265A98EC41D}"/>
          </ac:spMkLst>
        </pc:spChg>
        <pc:spChg chg="mod">
          <ac:chgData name="Ahmed Elhakeem" userId="5007d41c-2896-4f6e-ae23-a450493c43cd" providerId="ADAL" clId="{21993224-761F-405B-894C-8EFDCD0AA0BE}" dt="2024-01-30T22:57:17.297" v="2680"/>
          <ac:spMkLst>
            <pc:docMk/>
            <pc:sldMk cId="1172076621" sldId="847"/>
            <ac:spMk id="52" creationId="{2E39AB1E-5490-EE12-DA41-EB4BA4E11FD7}"/>
          </ac:spMkLst>
        </pc:spChg>
        <pc:spChg chg="mod">
          <ac:chgData name="Ahmed Elhakeem" userId="5007d41c-2896-4f6e-ae23-a450493c43cd" providerId="ADAL" clId="{21993224-761F-405B-894C-8EFDCD0AA0BE}" dt="2024-01-30T22:57:17.297" v="2680"/>
          <ac:spMkLst>
            <pc:docMk/>
            <pc:sldMk cId="1172076621" sldId="847"/>
            <ac:spMk id="53" creationId="{5D2D9F12-6AA8-CB93-C32B-D1A4FAB1DB5A}"/>
          </ac:spMkLst>
        </pc:spChg>
        <pc:grpChg chg="add del mod">
          <ac:chgData name="Ahmed Elhakeem" userId="5007d41c-2896-4f6e-ae23-a450493c43cd" providerId="ADAL" clId="{21993224-761F-405B-894C-8EFDCD0AA0BE}" dt="2024-01-30T22:52:44.397" v="2642" actId="478"/>
          <ac:grpSpMkLst>
            <pc:docMk/>
            <pc:sldMk cId="1172076621" sldId="847"/>
            <ac:grpSpMk id="4" creationId="{053A6DE6-2A31-D541-963E-353F54E3FA1B}"/>
          </ac:grpSpMkLst>
        </pc:grpChg>
        <pc:grpChg chg="add del mod">
          <ac:chgData name="Ahmed Elhakeem" userId="5007d41c-2896-4f6e-ae23-a450493c43cd" providerId="ADAL" clId="{21993224-761F-405B-894C-8EFDCD0AA0BE}" dt="2024-01-30T22:57:30.101" v="2681" actId="478"/>
          <ac:grpSpMkLst>
            <pc:docMk/>
            <pc:sldMk cId="1172076621" sldId="847"/>
            <ac:grpSpMk id="30" creationId="{ABFE2F4E-08A8-CB3C-AF3C-1E29BC033995}"/>
          </ac:grpSpMkLst>
        </pc:grpChg>
        <pc:graphicFrameChg chg="del">
          <ac:chgData name="Ahmed Elhakeem" userId="5007d41c-2896-4f6e-ae23-a450493c43cd" providerId="ADAL" clId="{21993224-761F-405B-894C-8EFDCD0AA0BE}" dt="2024-01-30T22:51:48.146" v="2631" actId="478"/>
          <ac:graphicFrameMkLst>
            <pc:docMk/>
            <pc:sldMk cId="1172076621" sldId="847"/>
            <ac:graphicFrameMk id="5" creationId="{E1158906-52B5-4888-A3BB-870E601E4A18}"/>
          </ac:graphicFrameMkLst>
        </pc:graphicFrameChg>
        <pc:picChg chg="add del mod">
          <ac:chgData name="Ahmed Elhakeem" userId="5007d41c-2896-4f6e-ae23-a450493c43cd" providerId="ADAL" clId="{21993224-761F-405B-894C-8EFDCD0AA0BE}" dt="2024-01-30T22:57:16.492" v="2679" actId="478"/>
          <ac:picMkLst>
            <pc:docMk/>
            <pc:sldMk cId="1172076621" sldId="847"/>
            <ac:picMk id="29" creationId="{E02F2BC8-5A51-6C54-9DD0-99DB46B7AF96}"/>
          </ac:picMkLst>
        </pc:picChg>
        <pc:picChg chg="add mod">
          <ac:chgData name="Ahmed Elhakeem" userId="5007d41c-2896-4f6e-ae23-a450493c43cd" providerId="ADAL" clId="{21993224-761F-405B-894C-8EFDCD0AA0BE}" dt="2024-01-30T22:57:47.881" v="2690" actId="1038"/>
          <ac:picMkLst>
            <pc:docMk/>
            <pc:sldMk cId="1172076621" sldId="847"/>
            <ac:picMk id="54" creationId="{9B8F2124-07F2-859C-043E-9DB655646A68}"/>
          </ac:picMkLst>
        </pc:picChg>
      </pc:sldChg>
      <pc:sldChg chg="addSp delSp modSp add mod">
        <pc:chgData name="Ahmed Elhakeem" userId="5007d41c-2896-4f6e-ae23-a450493c43cd" providerId="ADAL" clId="{21993224-761F-405B-894C-8EFDCD0AA0BE}" dt="2024-02-05T07:51:39.963" v="4474" actId="14100"/>
        <pc:sldMkLst>
          <pc:docMk/>
          <pc:sldMk cId="2339157424" sldId="848"/>
        </pc:sldMkLst>
        <pc:spChg chg="mod">
          <ac:chgData name="Ahmed Elhakeem" userId="5007d41c-2896-4f6e-ae23-a450493c43cd" providerId="ADAL" clId="{21993224-761F-405B-894C-8EFDCD0AA0BE}" dt="2024-01-31T12:29:11.357" v="4076" actId="20577"/>
          <ac:spMkLst>
            <pc:docMk/>
            <pc:sldMk cId="2339157424" sldId="848"/>
            <ac:spMk id="2" creationId="{5012CBBF-657D-409D-AB9F-4B233D1EA6F6}"/>
          </ac:spMkLst>
        </pc:spChg>
        <pc:spChg chg="mod">
          <ac:chgData name="Ahmed Elhakeem" userId="5007d41c-2896-4f6e-ae23-a450493c43cd" providerId="ADAL" clId="{21993224-761F-405B-894C-8EFDCD0AA0BE}" dt="2024-02-05T07:51:39.963" v="4474" actId="14100"/>
          <ac:spMkLst>
            <pc:docMk/>
            <pc:sldMk cId="2339157424" sldId="848"/>
            <ac:spMk id="3" creationId="{FFFF99A0-D0D3-4741-A059-D0FF00BC8A06}"/>
          </ac:spMkLst>
        </pc:spChg>
        <pc:spChg chg="mod">
          <ac:chgData name="Ahmed Elhakeem" userId="5007d41c-2896-4f6e-ae23-a450493c43cd" providerId="ADAL" clId="{21993224-761F-405B-894C-8EFDCD0AA0BE}" dt="2024-01-30T22:54:57.138" v="2662"/>
          <ac:spMkLst>
            <pc:docMk/>
            <pc:sldMk cId="2339157424" sldId="848"/>
            <ac:spMk id="5" creationId="{89AC5612-1A13-9606-046B-0B2C1BBF8A9A}"/>
          </ac:spMkLst>
        </pc:spChg>
        <pc:spChg chg="add del mod">
          <ac:chgData name="Ahmed Elhakeem" userId="5007d41c-2896-4f6e-ae23-a450493c43cd" providerId="ADAL" clId="{21993224-761F-405B-894C-8EFDCD0AA0BE}" dt="2024-01-31T12:28:39.232" v="4051" actId="478"/>
          <ac:spMkLst>
            <pc:docMk/>
            <pc:sldMk cId="2339157424" sldId="848"/>
            <ac:spMk id="5" creationId="{9BD1329D-F04D-9EE2-8D95-43F25A3AFD09}"/>
          </ac:spMkLst>
        </pc:spChg>
        <pc:spChg chg="mod">
          <ac:chgData name="Ahmed Elhakeem" userId="5007d41c-2896-4f6e-ae23-a450493c43cd" providerId="ADAL" clId="{21993224-761F-405B-894C-8EFDCD0AA0BE}" dt="2024-01-30T22:54:57.138" v="2662"/>
          <ac:spMkLst>
            <pc:docMk/>
            <pc:sldMk cId="2339157424" sldId="848"/>
            <ac:spMk id="6" creationId="{4D2484F7-A5C3-4FBB-66C8-47E7297BBEB3}"/>
          </ac:spMkLst>
        </pc:spChg>
        <pc:spChg chg="mod">
          <ac:chgData name="Ahmed Elhakeem" userId="5007d41c-2896-4f6e-ae23-a450493c43cd" providerId="ADAL" clId="{21993224-761F-405B-894C-8EFDCD0AA0BE}" dt="2024-01-30T22:54:57.138" v="2662"/>
          <ac:spMkLst>
            <pc:docMk/>
            <pc:sldMk cId="2339157424" sldId="848"/>
            <ac:spMk id="7" creationId="{FD58367F-FC97-D7ED-C30D-6919FB8337F5}"/>
          </ac:spMkLst>
        </pc:spChg>
        <pc:spChg chg="mod">
          <ac:chgData name="Ahmed Elhakeem" userId="5007d41c-2896-4f6e-ae23-a450493c43cd" providerId="ADAL" clId="{21993224-761F-405B-894C-8EFDCD0AA0BE}" dt="2024-01-30T22:54:57.138" v="2662"/>
          <ac:spMkLst>
            <pc:docMk/>
            <pc:sldMk cId="2339157424" sldId="848"/>
            <ac:spMk id="8" creationId="{9AF75874-4D4F-118C-E084-E8C59D1E9CAF}"/>
          </ac:spMkLst>
        </pc:spChg>
        <pc:spChg chg="mod">
          <ac:chgData name="Ahmed Elhakeem" userId="5007d41c-2896-4f6e-ae23-a450493c43cd" providerId="ADAL" clId="{21993224-761F-405B-894C-8EFDCD0AA0BE}" dt="2024-01-30T22:54:57.138" v="2662"/>
          <ac:spMkLst>
            <pc:docMk/>
            <pc:sldMk cId="2339157424" sldId="848"/>
            <ac:spMk id="9" creationId="{0AEA41A5-9B59-0003-8585-76505AE3CF3C}"/>
          </ac:spMkLst>
        </pc:spChg>
        <pc:spChg chg="mod">
          <ac:chgData name="Ahmed Elhakeem" userId="5007d41c-2896-4f6e-ae23-a450493c43cd" providerId="ADAL" clId="{21993224-761F-405B-894C-8EFDCD0AA0BE}" dt="2024-01-30T22:54:57.138" v="2662"/>
          <ac:spMkLst>
            <pc:docMk/>
            <pc:sldMk cId="2339157424" sldId="848"/>
            <ac:spMk id="10" creationId="{F41C2AFA-CBAA-918C-6974-FC5C6DF5FC3F}"/>
          </ac:spMkLst>
        </pc:spChg>
        <pc:spChg chg="mod">
          <ac:chgData name="Ahmed Elhakeem" userId="5007d41c-2896-4f6e-ae23-a450493c43cd" providerId="ADAL" clId="{21993224-761F-405B-894C-8EFDCD0AA0BE}" dt="2024-01-30T22:54:57.138" v="2662"/>
          <ac:spMkLst>
            <pc:docMk/>
            <pc:sldMk cId="2339157424" sldId="848"/>
            <ac:spMk id="11" creationId="{92DAAF44-BC67-BE5E-9563-2ABBB9070ED4}"/>
          </ac:spMkLst>
        </pc:spChg>
        <pc:spChg chg="mod">
          <ac:chgData name="Ahmed Elhakeem" userId="5007d41c-2896-4f6e-ae23-a450493c43cd" providerId="ADAL" clId="{21993224-761F-405B-894C-8EFDCD0AA0BE}" dt="2024-01-30T22:54:57.138" v="2662"/>
          <ac:spMkLst>
            <pc:docMk/>
            <pc:sldMk cId="2339157424" sldId="848"/>
            <ac:spMk id="12" creationId="{0650E307-2125-9FF3-6B32-37F51138B20D}"/>
          </ac:spMkLst>
        </pc:spChg>
        <pc:spChg chg="mod">
          <ac:chgData name="Ahmed Elhakeem" userId="5007d41c-2896-4f6e-ae23-a450493c43cd" providerId="ADAL" clId="{21993224-761F-405B-894C-8EFDCD0AA0BE}" dt="2024-01-30T22:54:57.138" v="2662"/>
          <ac:spMkLst>
            <pc:docMk/>
            <pc:sldMk cId="2339157424" sldId="848"/>
            <ac:spMk id="13" creationId="{10184636-8F6D-954A-AC3B-CB649204A16C}"/>
          </ac:spMkLst>
        </pc:spChg>
        <pc:spChg chg="mod">
          <ac:chgData name="Ahmed Elhakeem" userId="5007d41c-2896-4f6e-ae23-a450493c43cd" providerId="ADAL" clId="{21993224-761F-405B-894C-8EFDCD0AA0BE}" dt="2024-01-30T22:54:57.138" v="2662"/>
          <ac:spMkLst>
            <pc:docMk/>
            <pc:sldMk cId="2339157424" sldId="848"/>
            <ac:spMk id="14" creationId="{19813F4C-F1C7-3D8F-AAFF-47F16634AC68}"/>
          </ac:spMkLst>
        </pc:spChg>
        <pc:spChg chg="mod">
          <ac:chgData name="Ahmed Elhakeem" userId="5007d41c-2896-4f6e-ae23-a450493c43cd" providerId="ADAL" clId="{21993224-761F-405B-894C-8EFDCD0AA0BE}" dt="2024-01-30T22:54:57.138" v="2662"/>
          <ac:spMkLst>
            <pc:docMk/>
            <pc:sldMk cId="2339157424" sldId="848"/>
            <ac:spMk id="15" creationId="{FABC8ADB-555C-D175-540F-0DA798DFA964}"/>
          </ac:spMkLst>
        </pc:spChg>
        <pc:spChg chg="mod">
          <ac:chgData name="Ahmed Elhakeem" userId="5007d41c-2896-4f6e-ae23-a450493c43cd" providerId="ADAL" clId="{21993224-761F-405B-894C-8EFDCD0AA0BE}" dt="2024-01-30T22:54:57.138" v="2662"/>
          <ac:spMkLst>
            <pc:docMk/>
            <pc:sldMk cId="2339157424" sldId="848"/>
            <ac:spMk id="16" creationId="{0483D873-435C-F32D-7A2D-2A6C3EFF05B9}"/>
          </ac:spMkLst>
        </pc:spChg>
        <pc:spChg chg="mod">
          <ac:chgData name="Ahmed Elhakeem" userId="5007d41c-2896-4f6e-ae23-a450493c43cd" providerId="ADAL" clId="{21993224-761F-405B-894C-8EFDCD0AA0BE}" dt="2024-01-30T22:54:57.138" v="2662"/>
          <ac:spMkLst>
            <pc:docMk/>
            <pc:sldMk cId="2339157424" sldId="848"/>
            <ac:spMk id="17" creationId="{C67C874D-E6B0-4085-4005-54FDAB943D8F}"/>
          </ac:spMkLst>
        </pc:spChg>
        <pc:spChg chg="mod">
          <ac:chgData name="Ahmed Elhakeem" userId="5007d41c-2896-4f6e-ae23-a450493c43cd" providerId="ADAL" clId="{21993224-761F-405B-894C-8EFDCD0AA0BE}" dt="2024-01-30T22:54:57.138" v="2662"/>
          <ac:spMkLst>
            <pc:docMk/>
            <pc:sldMk cId="2339157424" sldId="848"/>
            <ac:spMk id="18" creationId="{B636BB3C-AA86-845A-754B-3CB8E85183AC}"/>
          </ac:spMkLst>
        </pc:spChg>
        <pc:spChg chg="mod">
          <ac:chgData name="Ahmed Elhakeem" userId="5007d41c-2896-4f6e-ae23-a450493c43cd" providerId="ADAL" clId="{21993224-761F-405B-894C-8EFDCD0AA0BE}" dt="2024-01-30T22:54:57.138" v="2662"/>
          <ac:spMkLst>
            <pc:docMk/>
            <pc:sldMk cId="2339157424" sldId="848"/>
            <ac:spMk id="19" creationId="{3C74CE3D-8119-AD11-72CC-0C89EBCE037E}"/>
          </ac:spMkLst>
        </pc:spChg>
        <pc:spChg chg="mod">
          <ac:chgData name="Ahmed Elhakeem" userId="5007d41c-2896-4f6e-ae23-a450493c43cd" providerId="ADAL" clId="{21993224-761F-405B-894C-8EFDCD0AA0BE}" dt="2024-01-30T22:54:57.138" v="2662"/>
          <ac:spMkLst>
            <pc:docMk/>
            <pc:sldMk cId="2339157424" sldId="848"/>
            <ac:spMk id="20" creationId="{2B138BC4-C234-F728-E8D4-B98605658E94}"/>
          </ac:spMkLst>
        </pc:spChg>
        <pc:spChg chg="mod">
          <ac:chgData name="Ahmed Elhakeem" userId="5007d41c-2896-4f6e-ae23-a450493c43cd" providerId="ADAL" clId="{21993224-761F-405B-894C-8EFDCD0AA0BE}" dt="2024-01-30T22:54:57.138" v="2662"/>
          <ac:spMkLst>
            <pc:docMk/>
            <pc:sldMk cId="2339157424" sldId="848"/>
            <ac:spMk id="21" creationId="{BFE300CB-2616-8435-D78F-B3A7448861F2}"/>
          </ac:spMkLst>
        </pc:spChg>
        <pc:spChg chg="mod">
          <ac:chgData name="Ahmed Elhakeem" userId="5007d41c-2896-4f6e-ae23-a450493c43cd" providerId="ADAL" clId="{21993224-761F-405B-894C-8EFDCD0AA0BE}" dt="2024-01-30T22:54:57.138" v="2662"/>
          <ac:spMkLst>
            <pc:docMk/>
            <pc:sldMk cId="2339157424" sldId="848"/>
            <ac:spMk id="22" creationId="{EF08112E-FBFC-C1B8-15EC-B2E24E1ED262}"/>
          </ac:spMkLst>
        </pc:spChg>
        <pc:spChg chg="mod">
          <ac:chgData name="Ahmed Elhakeem" userId="5007d41c-2896-4f6e-ae23-a450493c43cd" providerId="ADAL" clId="{21993224-761F-405B-894C-8EFDCD0AA0BE}" dt="2024-01-30T22:54:57.138" v="2662"/>
          <ac:spMkLst>
            <pc:docMk/>
            <pc:sldMk cId="2339157424" sldId="848"/>
            <ac:spMk id="23" creationId="{D90E2DEA-DEFE-1D33-D493-245290DFA59B}"/>
          </ac:spMkLst>
        </pc:spChg>
        <pc:spChg chg="mod">
          <ac:chgData name="Ahmed Elhakeem" userId="5007d41c-2896-4f6e-ae23-a450493c43cd" providerId="ADAL" clId="{21993224-761F-405B-894C-8EFDCD0AA0BE}" dt="2024-01-30T22:54:57.138" v="2662"/>
          <ac:spMkLst>
            <pc:docMk/>
            <pc:sldMk cId="2339157424" sldId="848"/>
            <ac:spMk id="24" creationId="{724D9C83-AA46-1EB3-1B85-2FE10C7A5438}"/>
          </ac:spMkLst>
        </pc:spChg>
        <pc:spChg chg="mod">
          <ac:chgData name="Ahmed Elhakeem" userId="5007d41c-2896-4f6e-ae23-a450493c43cd" providerId="ADAL" clId="{21993224-761F-405B-894C-8EFDCD0AA0BE}" dt="2024-01-30T22:54:57.138" v="2662"/>
          <ac:spMkLst>
            <pc:docMk/>
            <pc:sldMk cId="2339157424" sldId="848"/>
            <ac:spMk id="25" creationId="{F4E71E89-E7C7-78B3-FAB4-9F112F0C1701}"/>
          </ac:spMkLst>
        </pc:spChg>
        <pc:spChg chg="mod">
          <ac:chgData name="Ahmed Elhakeem" userId="5007d41c-2896-4f6e-ae23-a450493c43cd" providerId="ADAL" clId="{21993224-761F-405B-894C-8EFDCD0AA0BE}" dt="2024-01-30T22:54:57.138" v="2662"/>
          <ac:spMkLst>
            <pc:docMk/>
            <pc:sldMk cId="2339157424" sldId="848"/>
            <ac:spMk id="26" creationId="{49F2BCAE-BFBE-7E25-514C-0BD57BA91F96}"/>
          </ac:spMkLst>
        </pc:spChg>
        <pc:spChg chg="mod">
          <ac:chgData name="Ahmed Elhakeem" userId="5007d41c-2896-4f6e-ae23-a450493c43cd" providerId="ADAL" clId="{21993224-761F-405B-894C-8EFDCD0AA0BE}" dt="2024-01-30T22:54:57.138" v="2662"/>
          <ac:spMkLst>
            <pc:docMk/>
            <pc:sldMk cId="2339157424" sldId="848"/>
            <ac:spMk id="27" creationId="{5E377C26-1464-7E08-0916-DEC5B94D0A08}"/>
          </ac:spMkLst>
        </pc:spChg>
        <pc:spChg chg="mod">
          <ac:chgData name="Ahmed Elhakeem" userId="5007d41c-2896-4f6e-ae23-a450493c43cd" providerId="ADAL" clId="{21993224-761F-405B-894C-8EFDCD0AA0BE}" dt="2024-01-30T22:55:38.148" v="2668"/>
          <ac:spMkLst>
            <pc:docMk/>
            <pc:sldMk cId="2339157424" sldId="848"/>
            <ac:spMk id="31" creationId="{85E8BCC4-B698-30EA-EACA-33F9A8FE04C8}"/>
          </ac:spMkLst>
        </pc:spChg>
        <pc:spChg chg="mod">
          <ac:chgData name="Ahmed Elhakeem" userId="5007d41c-2896-4f6e-ae23-a450493c43cd" providerId="ADAL" clId="{21993224-761F-405B-894C-8EFDCD0AA0BE}" dt="2024-01-30T22:55:38.148" v="2668"/>
          <ac:spMkLst>
            <pc:docMk/>
            <pc:sldMk cId="2339157424" sldId="848"/>
            <ac:spMk id="32" creationId="{66391272-1747-B91B-54DA-AE3B35830EE0}"/>
          </ac:spMkLst>
        </pc:spChg>
        <pc:spChg chg="mod">
          <ac:chgData name="Ahmed Elhakeem" userId="5007d41c-2896-4f6e-ae23-a450493c43cd" providerId="ADAL" clId="{21993224-761F-405B-894C-8EFDCD0AA0BE}" dt="2024-01-30T22:55:38.148" v="2668"/>
          <ac:spMkLst>
            <pc:docMk/>
            <pc:sldMk cId="2339157424" sldId="848"/>
            <ac:spMk id="33" creationId="{E719737E-924F-BC05-4667-DF423B73E285}"/>
          </ac:spMkLst>
        </pc:spChg>
        <pc:spChg chg="mod">
          <ac:chgData name="Ahmed Elhakeem" userId="5007d41c-2896-4f6e-ae23-a450493c43cd" providerId="ADAL" clId="{21993224-761F-405B-894C-8EFDCD0AA0BE}" dt="2024-01-30T22:55:38.148" v="2668"/>
          <ac:spMkLst>
            <pc:docMk/>
            <pc:sldMk cId="2339157424" sldId="848"/>
            <ac:spMk id="34" creationId="{FB956F7B-6098-096F-BA4F-F2D8F3C79C5F}"/>
          </ac:spMkLst>
        </pc:spChg>
        <pc:spChg chg="mod">
          <ac:chgData name="Ahmed Elhakeem" userId="5007d41c-2896-4f6e-ae23-a450493c43cd" providerId="ADAL" clId="{21993224-761F-405B-894C-8EFDCD0AA0BE}" dt="2024-01-30T22:55:38.148" v="2668"/>
          <ac:spMkLst>
            <pc:docMk/>
            <pc:sldMk cId="2339157424" sldId="848"/>
            <ac:spMk id="35" creationId="{FD3197F5-6FA4-5C6D-8AA6-50E15693B4B1}"/>
          </ac:spMkLst>
        </pc:spChg>
        <pc:spChg chg="mod">
          <ac:chgData name="Ahmed Elhakeem" userId="5007d41c-2896-4f6e-ae23-a450493c43cd" providerId="ADAL" clId="{21993224-761F-405B-894C-8EFDCD0AA0BE}" dt="2024-01-30T22:55:38.148" v="2668"/>
          <ac:spMkLst>
            <pc:docMk/>
            <pc:sldMk cId="2339157424" sldId="848"/>
            <ac:spMk id="36" creationId="{F2AAB08C-3E00-2FA4-EC87-F13B6169B516}"/>
          </ac:spMkLst>
        </pc:spChg>
        <pc:spChg chg="mod">
          <ac:chgData name="Ahmed Elhakeem" userId="5007d41c-2896-4f6e-ae23-a450493c43cd" providerId="ADAL" clId="{21993224-761F-405B-894C-8EFDCD0AA0BE}" dt="2024-01-30T22:55:38.148" v="2668"/>
          <ac:spMkLst>
            <pc:docMk/>
            <pc:sldMk cId="2339157424" sldId="848"/>
            <ac:spMk id="37" creationId="{7EE52371-8177-78AF-A0C1-AC02B3C6D599}"/>
          </ac:spMkLst>
        </pc:spChg>
        <pc:spChg chg="mod">
          <ac:chgData name="Ahmed Elhakeem" userId="5007d41c-2896-4f6e-ae23-a450493c43cd" providerId="ADAL" clId="{21993224-761F-405B-894C-8EFDCD0AA0BE}" dt="2024-01-30T22:55:38.148" v="2668"/>
          <ac:spMkLst>
            <pc:docMk/>
            <pc:sldMk cId="2339157424" sldId="848"/>
            <ac:spMk id="38" creationId="{4121695B-862E-816E-4850-320D1992846E}"/>
          </ac:spMkLst>
        </pc:spChg>
        <pc:spChg chg="mod">
          <ac:chgData name="Ahmed Elhakeem" userId="5007d41c-2896-4f6e-ae23-a450493c43cd" providerId="ADAL" clId="{21993224-761F-405B-894C-8EFDCD0AA0BE}" dt="2024-01-30T22:55:38.148" v="2668"/>
          <ac:spMkLst>
            <pc:docMk/>
            <pc:sldMk cId="2339157424" sldId="848"/>
            <ac:spMk id="39" creationId="{8AB8EC32-2013-1BBF-9018-5CDB2DFA8673}"/>
          </ac:spMkLst>
        </pc:spChg>
        <pc:spChg chg="mod">
          <ac:chgData name="Ahmed Elhakeem" userId="5007d41c-2896-4f6e-ae23-a450493c43cd" providerId="ADAL" clId="{21993224-761F-405B-894C-8EFDCD0AA0BE}" dt="2024-01-30T22:55:38.148" v="2668"/>
          <ac:spMkLst>
            <pc:docMk/>
            <pc:sldMk cId="2339157424" sldId="848"/>
            <ac:spMk id="40" creationId="{EAA92AA5-FBBF-2541-162D-593B7D473C8B}"/>
          </ac:spMkLst>
        </pc:spChg>
        <pc:spChg chg="mod">
          <ac:chgData name="Ahmed Elhakeem" userId="5007d41c-2896-4f6e-ae23-a450493c43cd" providerId="ADAL" clId="{21993224-761F-405B-894C-8EFDCD0AA0BE}" dt="2024-01-30T22:55:38.148" v="2668"/>
          <ac:spMkLst>
            <pc:docMk/>
            <pc:sldMk cId="2339157424" sldId="848"/>
            <ac:spMk id="41" creationId="{C567FCEE-156F-45D3-C1B8-FC51FB815EDB}"/>
          </ac:spMkLst>
        </pc:spChg>
        <pc:spChg chg="mod">
          <ac:chgData name="Ahmed Elhakeem" userId="5007d41c-2896-4f6e-ae23-a450493c43cd" providerId="ADAL" clId="{21993224-761F-405B-894C-8EFDCD0AA0BE}" dt="2024-01-30T22:55:38.148" v="2668"/>
          <ac:spMkLst>
            <pc:docMk/>
            <pc:sldMk cId="2339157424" sldId="848"/>
            <ac:spMk id="42" creationId="{4F5DC26B-6A0D-003E-DB69-1CD5024D1F8D}"/>
          </ac:spMkLst>
        </pc:spChg>
        <pc:spChg chg="mod">
          <ac:chgData name="Ahmed Elhakeem" userId="5007d41c-2896-4f6e-ae23-a450493c43cd" providerId="ADAL" clId="{21993224-761F-405B-894C-8EFDCD0AA0BE}" dt="2024-01-30T22:55:38.148" v="2668"/>
          <ac:spMkLst>
            <pc:docMk/>
            <pc:sldMk cId="2339157424" sldId="848"/>
            <ac:spMk id="43" creationId="{A9C63E5B-1A08-88CB-3F4C-710870D83E66}"/>
          </ac:spMkLst>
        </pc:spChg>
        <pc:spChg chg="mod">
          <ac:chgData name="Ahmed Elhakeem" userId="5007d41c-2896-4f6e-ae23-a450493c43cd" providerId="ADAL" clId="{21993224-761F-405B-894C-8EFDCD0AA0BE}" dt="2024-01-30T22:55:38.148" v="2668"/>
          <ac:spMkLst>
            <pc:docMk/>
            <pc:sldMk cId="2339157424" sldId="848"/>
            <ac:spMk id="44" creationId="{D182B0CB-7E5D-F176-C4DA-9ED9CF3E7839}"/>
          </ac:spMkLst>
        </pc:spChg>
        <pc:spChg chg="mod">
          <ac:chgData name="Ahmed Elhakeem" userId="5007d41c-2896-4f6e-ae23-a450493c43cd" providerId="ADAL" clId="{21993224-761F-405B-894C-8EFDCD0AA0BE}" dt="2024-01-30T22:55:38.148" v="2668"/>
          <ac:spMkLst>
            <pc:docMk/>
            <pc:sldMk cId="2339157424" sldId="848"/>
            <ac:spMk id="45" creationId="{B2460095-9091-E68D-DA4D-66EA16ADA1A3}"/>
          </ac:spMkLst>
        </pc:spChg>
        <pc:spChg chg="mod">
          <ac:chgData name="Ahmed Elhakeem" userId="5007d41c-2896-4f6e-ae23-a450493c43cd" providerId="ADAL" clId="{21993224-761F-405B-894C-8EFDCD0AA0BE}" dt="2024-01-30T22:55:38.148" v="2668"/>
          <ac:spMkLst>
            <pc:docMk/>
            <pc:sldMk cId="2339157424" sldId="848"/>
            <ac:spMk id="46" creationId="{CE21F628-1A32-5A9E-2D75-F869DFC02F1E}"/>
          </ac:spMkLst>
        </pc:spChg>
        <pc:spChg chg="mod">
          <ac:chgData name="Ahmed Elhakeem" userId="5007d41c-2896-4f6e-ae23-a450493c43cd" providerId="ADAL" clId="{21993224-761F-405B-894C-8EFDCD0AA0BE}" dt="2024-01-30T22:55:38.148" v="2668"/>
          <ac:spMkLst>
            <pc:docMk/>
            <pc:sldMk cId="2339157424" sldId="848"/>
            <ac:spMk id="47" creationId="{3BB7B9A0-A619-3C1E-FE62-05996A244800}"/>
          </ac:spMkLst>
        </pc:spChg>
        <pc:spChg chg="mod">
          <ac:chgData name="Ahmed Elhakeem" userId="5007d41c-2896-4f6e-ae23-a450493c43cd" providerId="ADAL" clId="{21993224-761F-405B-894C-8EFDCD0AA0BE}" dt="2024-01-30T22:55:38.148" v="2668"/>
          <ac:spMkLst>
            <pc:docMk/>
            <pc:sldMk cId="2339157424" sldId="848"/>
            <ac:spMk id="48" creationId="{D1389C86-3DC1-5788-2E96-D129AFAE2C89}"/>
          </ac:spMkLst>
        </pc:spChg>
        <pc:spChg chg="mod">
          <ac:chgData name="Ahmed Elhakeem" userId="5007d41c-2896-4f6e-ae23-a450493c43cd" providerId="ADAL" clId="{21993224-761F-405B-894C-8EFDCD0AA0BE}" dt="2024-01-30T22:55:38.148" v="2668"/>
          <ac:spMkLst>
            <pc:docMk/>
            <pc:sldMk cId="2339157424" sldId="848"/>
            <ac:spMk id="49" creationId="{82763CF4-2EAE-54A1-BD8A-91A7CCD5E232}"/>
          </ac:spMkLst>
        </pc:spChg>
        <pc:spChg chg="mod">
          <ac:chgData name="Ahmed Elhakeem" userId="5007d41c-2896-4f6e-ae23-a450493c43cd" providerId="ADAL" clId="{21993224-761F-405B-894C-8EFDCD0AA0BE}" dt="2024-01-30T22:55:38.148" v="2668"/>
          <ac:spMkLst>
            <pc:docMk/>
            <pc:sldMk cId="2339157424" sldId="848"/>
            <ac:spMk id="50" creationId="{2420E010-5928-2A1F-D4CE-5A1A58659628}"/>
          </ac:spMkLst>
        </pc:spChg>
        <pc:spChg chg="mod">
          <ac:chgData name="Ahmed Elhakeem" userId="5007d41c-2896-4f6e-ae23-a450493c43cd" providerId="ADAL" clId="{21993224-761F-405B-894C-8EFDCD0AA0BE}" dt="2024-01-30T22:55:38.148" v="2668"/>
          <ac:spMkLst>
            <pc:docMk/>
            <pc:sldMk cId="2339157424" sldId="848"/>
            <ac:spMk id="51" creationId="{D71BCF11-FB6A-D675-E371-CCBF6A92975C}"/>
          </ac:spMkLst>
        </pc:spChg>
        <pc:spChg chg="mod">
          <ac:chgData name="Ahmed Elhakeem" userId="5007d41c-2896-4f6e-ae23-a450493c43cd" providerId="ADAL" clId="{21993224-761F-405B-894C-8EFDCD0AA0BE}" dt="2024-01-30T22:55:38.148" v="2668"/>
          <ac:spMkLst>
            <pc:docMk/>
            <pc:sldMk cId="2339157424" sldId="848"/>
            <ac:spMk id="52" creationId="{EC579D31-4671-A3D8-78EA-B07B09774C8A}"/>
          </ac:spMkLst>
        </pc:spChg>
        <pc:spChg chg="mod">
          <ac:chgData name="Ahmed Elhakeem" userId="5007d41c-2896-4f6e-ae23-a450493c43cd" providerId="ADAL" clId="{21993224-761F-405B-894C-8EFDCD0AA0BE}" dt="2024-01-30T22:55:38.148" v="2668"/>
          <ac:spMkLst>
            <pc:docMk/>
            <pc:sldMk cId="2339157424" sldId="848"/>
            <ac:spMk id="53" creationId="{96DEBD67-DFA6-BD02-BA48-7AF617E090B9}"/>
          </ac:spMkLst>
        </pc:spChg>
        <pc:spChg chg="mod">
          <ac:chgData name="Ahmed Elhakeem" userId="5007d41c-2896-4f6e-ae23-a450493c43cd" providerId="ADAL" clId="{21993224-761F-405B-894C-8EFDCD0AA0BE}" dt="2024-01-30T22:56:20.366" v="2674"/>
          <ac:spMkLst>
            <pc:docMk/>
            <pc:sldMk cId="2339157424" sldId="848"/>
            <ac:spMk id="56" creationId="{D38C2A40-3A23-3016-B772-9E59311D38AA}"/>
          </ac:spMkLst>
        </pc:spChg>
        <pc:spChg chg="mod">
          <ac:chgData name="Ahmed Elhakeem" userId="5007d41c-2896-4f6e-ae23-a450493c43cd" providerId="ADAL" clId="{21993224-761F-405B-894C-8EFDCD0AA0BE}" dt="2024-01-30T22:56:20.366" v="2674"/>
          <ac:spMkLst>
            <pc:docMk/>
            <pc:sldMk cId="2339157424" sldId="848"/>
            <ac:spMk id="57" creationId="{A95BFA3E-4C52-A0C4-8A40-A4589AD9C65C}"/>
          </ac:spMkLst>
        </pc:spChg>
        <pc:spChg chg="mod">
          <ac:chgData name="Ahmed Elhakeem" userId="5007d41c-2896-4f6e-ae23-a450493c43cd" providerId="ADAL" clId="{21993224-761F-405B-894C-8EFDCD0AA0BE}" dt="2024-01-30T22:56:20.366" v="2674"/>
          <ac:spMkLst>
            <pc:docMk/>
            <pc:sldMk cId="2339157424" sldId="848"/>
            <ac:spMk id="58" creationId="{71C6E1F1-5DF0-FE51-0CFB-D984FD7DBE76}"/>
          </ac:spMkLst>
        </pc:spChg>
        <pc:spChg chg="mod">
          <ac:chgData name="Ahmed Elhakeem" userId="5007d41c-2896-4f6e-ae23-a450493c43cd" providerId="ADAL" clId="{21993224-761F-405B-894C-8EFDCD0AA0BE}" dt="2024-01-30T22:56:20.366" v="2674"/>
          <ac:spMkLst>
            <pc:docMk/>
            <pc:sldMk cId="2339157424" sldId="848"/>
            <ac:spMk id="59" creationId="{4B02940C-5C71-4729-5FAE-89BEA3EC71AF}"/>
          </ac:spMkLst>
        </pc:spChg>
        <pc:spChg chg="mod">
          <ac:chgData name="Ahmed Elhakeem" userId="5007d41c-2896-4f6e-ae23-a450493c43cd" providerId="ADAL" clId="{21993224-761F-405B-894C-8EFDCD0AA0BE}" dt="2024-01-30T22:56:20.366" v="2674"/>
          <ac:spMkLst>
            <pc:docMk/>
            <pc:sldMk cId="2339157424" sldId="848"/>
            <ac:spMk id="60" creationId="{0461CF4A-051C-6741-EF08-19D08F1D0931}"/>
          </ac:spMkLst>
        </pc:spChg>
        <pc:spChg chg="mod">
          <ac:chgData name="Ahmed Elhakeem" userId="5007d41c-2896-4f6e-ae23-a450493c43cd" providerId="ADAL" clId="{21993224-761F-405B-894C-8EFDCD0AA0BE}" dt="2024-01-30T22:56:20.366" v="2674"/>
          <ac:spMkLst>
            <pc:docMk/>
            <pc:sldMk cId="2339157424" sldId="848"/>
            <ac:spMk id="61" creationId="{ECB3CBCD-3BE4-337D-A9E0-F96CED84A9EE}"/>
          </ac:spMkLst>
        </pc:spChg>
        <pc:spChg chg="mod">
          <ac:chgData name="Ahmed Elhakeem" userId="5007d41c-2896-4f6e-ae23-a450493c43cd" providerId="ADAL" clId="{21993224-761F-405B-894C-8EFDCD0AA0BE}" dt="2024-01-30T22:56:20.366" v="2674"/>
          <ac:spMkLst>
            <pc:docMk/>
            <pc:sldMk cId="2339157424" sldId="848"/>
            <ac:spMk id="62" creationId="{BA19A05A-622E-60D4-34C0-35ED5052B36C}"/>
          </ac:spMkLst>
        </pc:spChg>
        <pc:spChg chg="mod">
          <ac:chgData name="Ahmed Elhakeem" userId="5007d41c-2896-4f6e-ae23-a450493c43cd" providerId="ADAL" clId="{21993224-761F-405B-894C-8EFDCD0AA0BE}" dt="2024-01-30T22:56:20.366" v="2674"/>
          <ac:spMkLst>
            <pc:docMk/>
            <pc:sldMk cId="2339157424" sldId="848"/>
            <ac:spMk id="63" creationId="{0C6B47AB-C484-6665-F8D2-8F0E1732C3D0}"/>
          </ac:spMkLst>
        </pc:spChg>
        <pc:spChg chg="mod">
          <ac:chgData name="Ahmed Elhakeem" userId="5007d41c-2896-4f6e-ae23-a450493c43cd" providerId="ADAL" clId="{21993224-761F-405B-894C-8EFDCD0AA0BE}" dt="2024-01-30T22:56:20.366" v="2674"/>
          <ac:spMkLst>
            <pc:docMk/>
            <pc:sldMk cId="2339157424" sldId="848"/>
            <ac:spMk id="64" creationId="{84B31884-1C9A-A067-853F-885D5F60B438}"/>
          </ac:spMkLst>
        </pc:spChg>
        <pc:spChg chg="mod">
          <ac:chgData name="Ahmed Elhakeem" userId="5007d41c-2896-4f6e-ae23-a450493c43cd" providerId="ADAL" clId="{21993224-761F-405B-894C-8EFDCD0AA0BE}" dt="2024-01-30T22:56:20.366" v="2674"/>
          <ac:spMkLst>
            <pc:docMk/>
            <pc:sldMk cId="2339157424" sldId="848"/>
            <ac:spMk id="65" creationId="{BDDFA5E4-94A0-A9BD-6DC0-927B1C647B9B}"/>
          </ac:spMkLst>
        </pc:spChg>
        <pc:spChg chg="mod">
          <ac:chgData name="Ahmed Elhakeem" userId="5007d41c-2896-4f6e-ae23-a450493c43cd" providerId="ADAL" clId="{21993224-761F-405B-894C-8EFDCD0AA0BE}" dt="2024-01-30T22:56:20.366" v="2674"/>
          <ac:spMkLst>
            <pc:docMk/>
            <pc:sldMk cId="2339157424" sldId="848"/>
            <ac:spMk id="66" creationId="{8E9349AE-A546-5256-AE3D-FA04AB5200D8}"/>
          </ac:spMkLst>
        </pc:spChg>
        <pc:spChg chg="mod">
          <ac:chgData name="Ahmed Elhakeem" userId="5007d41c-2896-4f6e-ae23-a450493c43cd" providerId="ADAL" clId="{21993224-761F-405B-894C-8EFDCD0AA0BE}" dt="2024-01-30T22:56:20.366" v="2674"/>
          <ac:spMkLst>
            <pc:docMk/>
            <pc:sldMk cId="2339157424" sldId="848"/>
            <ac:spMk id="67" creationId="{1B2346D2-EFC8-5C53-2A7C-834DA20B35B7}"/>
          </ac:spMkLst>
        </pc:spChg>
        <pc:spChg chg="mod">
          <ac:chgData name="Ahmed Elhakeem" userId="5007d41c-2896-4f6e-ae23-a450493c43cd" providerId="ADAL" clId="{21993224-761F-405B-894C-8EFDCD0AA0BE}" dt="2024-01-30T22:56:20.366" v="2674"/>
          <ac:spMkLst>
            <pc:docMk/>
            <pc:sldMk cId="2339157424" sldId="848"/>
            <ac:spMk id="68" creationId="{740F206C-EEE5-E853-166D-A38C032F8655}"/>
          </ac:spMkLst>
        </pc:spChg>
        <pc:spChg chg="mod">
          <ac:chgData name="Ahmed Elhakeem" userId="5007d41c-2896-4f6e-ae23-a450493c43cd" providerId="ADAL" clId="{21993224-761F-405B-894C-8EFDCD0AA0BE}" dt="2024-01-30T22:56:20.366" v="2674"/>
          <ac:spMkLst>
            <pc:docMk/>
            <pc:sldMk cId="2339157424" sldId="848"/>
            <ac:spMk id="69" creationId="{15B7DDBF-2FC5-D888-3ED6-00B61973E1A1}"/>
          </ac:spMkLst>
        </pc:spChg>
        <pc:spChg chg="mod">
          <ac:chgData name="Ahmed Elhakeem" userId="5007d41c-2896-4f6e-ae23-a450493c43cd" providerId="ADAL" clId="{21993224-761F-405B-894C-8EFDCD0AA0BE}" dt="2024-01-30T22:56:20.366" v="2674"/>
          <ac:spMkLst>
            <pc:docMk/>
            <pc:sldMk cId="2339157424" sldId="848"/>
            <ac:spMk id="70" creationId="{086C8853-38D4-1CAF-4C2E-0D5CDD68CB7E}"/>
          </ac:spMkLst>
        </pc:spChg>
        <pc:spChg chg="mod">
          <ac:chgData name="Ahmed Elhakeem" userId="5007d41c-2896-4f6e-ae23-a450493c43cd" providerId="ADAL" clId="{21993224-761F-405B-894C-8EFDCD0AA0BE}" dt="2024-01-30T22:56:20.366" v="2674"/>
          <ac:spMkLst>
            <pc:docMk/>
            <pc:sldMk cId="2339157424" sldId="848"/>
            <ac:spMk id="71" creationId="{EF3BB6A3-7B8E-C40E-323A-CC7DC20E2794}"/>
          </ac:spMkLst>
        </pc:spChg>
        <pc:spChg chg="mod">
          <ac:chgData name="Ahmed Elhakeem" userId="5007d41c-2896-4f6e-ae23-a450493c43cd" providerId="ADAL" clId="{21993224-761F-405B-894C-8EFDCD0AA0BE}" dt="2024-01-30T22:56:20.366" v="2674"/>
          <ac:spMkLst>
            <pc:docMk/>
            <pc:sldMk cId="2339157424" sldId="848"/>
            <ac:spMk id="72" creationId="{26F48580-0331-7CA4-6A35-AC9C25CA12ED}"/>
          </ac:spMkLst>
        </pc:spChg>
        <pc:spChg chg="mod">
          <ac:chgData name="Ahmed Elhakeem" userId="5007d41c-2896-4f6e-ae23-a450493c43cd" providerId="ADAL" clId="{21993224-761F-405B-894C-8EFDCD0AA0BE}" dt="2024-01-30T22:56:20.366" v="2674"/>
          <ac:spMkLst>
            <pc:docMk/>
            <pc:sldMk cId="2339157424" sldId="848"/>
            <ac:spMk id="73" creationId="{DD1F2FF6-A563-A9E9-DE47-5C7A7C7A1C20}"/>
          </ac:spMkLst>
        </pc:spChg>
        <pc:spChg chg="mod">
          <ac:chgData name="Ahmed Elhakeem" userId="5007d41c-2896-4f6e-ae23-a450493c43cd" providerId="ADAL" clId="{21993224-761F-405B-894C-8EFDCD0AA0BE}" dt="2024-01-30T22:56:20.366" v="2674"/>
          <ac:spMkLst>
            <pc:docMk/>
            <pc:sldMk cId="2339157424" sldId="848"/>
            <ac:spMk id="74" creationId="{6123526E-430F-E4CD-D014-383BCBF648C7}"/>
          </ac:spMkLst>
        </pc:spChg>
        <pc:spChg chg="mod">
          <ac:chgData name="Ahmed Elhakeem" userId="5007d41c-2896-4f6e-ae23-a450493c43cd" providerId="ADAL" clId="{21993224-761F-405B-894C-8EFDCD0AA0BE}" dt="2024-01-30T22:56:20.366" v="2674"/>
          <ac:spMkLst>
            <pc:docMk/>
            <pc:sldMk cId="2339157424" sldId="848"/>
            <ac:spMk id="75" creationId="{13FEE534-D257-1DBE-E1B8-A6A322E28357}"/>
          </ac:spMkLst>
        </pc:spChg>
        <pc:spChg chg="mod">
          <ac:chgData name="Ahmed Elhakeem" userId="5007d41c-2896-4f6e-ae23-a450493c43cd" providerId="ADAL" clId="{21993224-761F-405B-894C-8EFDCD0AA0BE}" dt="2024-01-30T22:56:20.366" v="2674"/>
          <ac:spMkLst>
            <pc:docMk/>
            <pc:sldMk cId="2339157424" sldId="848"/>
            <ac:spMk id="76" creationId="{F71005D1-E4F9-4348-FF54-21881775825E}"/>
          </ac:spMkLst>
        </pc:spChg>
        <pc:spChg chg="mod">
          <ac:chgData name="Ahmed Elhakeem" userId="5007d41c-2896-4f6e-ae23-a450493c43cd" providerId="ADAL" clId="{21993224-761F-405B-894C-8EFDCD0AA0BE}" dt="2024-01-30T22:56:20.366" v="2674"/>
          <ac:spMkLst>
            <pc:docMk/>
            <pc:sldMk cId="2339157424" sldId="848"/>
            <ac:spMk id="77" creationId="{8818DA93-42B3-881E-DFB0-AD33B29FD305}"/>
          </ac:spMkLst>
        </pc:spChg>
        <pc:spChg chg="mod">
          <ac:chgData name="Ahmed Elhakeem" userId="5007d41c-2896-4f6e-ae23-a450493c43cd" providerId="ADAL" clId="{21993224-761F-405B-894C-8EFDCD0AA0BE}" dt="2024-01-30T22:56:20.366" v="2674"/>
          <ac:spMkLst>
            <pc:docMk/>
            <pc:sldMk cId="2339157424" sldId="848"/>
            <ac:spMk id="78" creationId="{3F7C495A-B701-97BC-60B9-2C7F291996C5}"/>
          </ac:spMkLst>
        </pc:spChg>
        <pc:grpChg chg="add del mod">
          <ac:chgData name="Ahmed Elhakeem" userId="5007d41c-2896-4f6e-ae23-a450493c43cd" providerId="ADAL" clId="{21993224-761F-405B-894C-8EFDCD0AA0BE}" dt="2024-01-30T22:55:02.819" v="2663" actId="478"/>
          <ac:grpSpMkLst>
            <pc:docMk/>
            <pc:sldMk cId="2339157424" sldId="848"/>
            <ac:grpSpMk id="4" creationId="{32A697F1-BD15-F335-BC3A-F42CF029D5D8}"/>
          </ac:grpSpMkLst>
        </pc:grpChg>
        <pc:grpChg chg="add del mod">
          <ac:chgData name="Ahmed Elhakeem" userId="5007d41c-2896-4f6e-ae23-a450493c43cd" providerId="ADAL" clId="{21993224-761F-405B-894C-8EFDCD0AA0BE}" dt="2024-01-30T22:55:41.554" v="2669" actId="478"/>
          <ac:grpSpMkLst>
            <pc:docMk/>
            <pc:sldMk cId="2339157424" sldId="848"/>
            <ac:grpSpMk id="30" creationId="{5691F1A4-8A0C-282A-FCE5-B2EEDC1B2B3C}"/>
          </ac:grpSpMkLst>
        </pc:grpChg>
        <pc:grpChg chg="add del mod">
          <ac:chgData name="Ahmed Elhakeem" userId="5007d41c-2896-4f6e-ae23-a450493c43cd" providerId="ADAL" clId="{21993224-761F-405B-894C-8EFDCD0AA0BE}" dt="2024-01-30T22:56:24.757" v="2675" actId="478"/>
          <ac:grpSpMkLst>
            <pc:docMk/>
            <pc:sldMk cId="2339157424" sldId="848"/>
            <ac:grpSpMk id="55" creationId="{9E7533AC-FD05-4B61-93F4-343AB736679C}"/>
          </ac:grpSpMkLst>
        </pc:grpChg>
        <pc:picChg chg="add del mod">
          <ac:chgData name="Ahmed Elhakeem" userId="5007d41c-2896-4f6e-ae23-a450493c43cd" providerId="ADAL" clId="{21993224-761F-405B-894C-8EFDCD0AA0BE}" dt="2024-01-30T22:55:36.944" v="2667" actId="478"/>
          <ac:picMkLst>
            <pc:docMk/>
            <pc:sldMk cId="2339157424" sldId="848"/>
            <ac:picMk id="28" creationId="{E444E86E-41FD-FA0D-3AFB-EA5442582DEA}"/>
          </ac:picMkLst>
        </pc:picChg>
        <pc:picChg chg="del">
          <ac:chgData name="Ahmed Elhakeem" userId="5007d41c-2896-4f6e-ae23-a450493c43cd" providerId="ADAL" clId="{21993224-761F-405B-894C-8EFDCD0AA0BE}" dt="2024-01-30T22:54:27.662" v="2661" actId="478"/>
          <ac:picMkLst>
            <pc:docMk/>
            <pc:sldMk cId="2339157424" sldId="848"/>
            <ac:picMk id="29" creationId="{E02F2BC8-5A51-6C54-9DD0-99DB46B7AF96}"/>
          </ac:picMkLst>
        </pc:picChg>
        <pc:picChg chg="add del mod">
          <ac:chgData name="Ahmed Elhakeem" userId="5007d41c-2896-4f6e-ae23-a450493c43cd" providerId="ADAL" clId="{21993224-761F-405B-894C-8EFDCD0AA0BE}" dt="2024-01-30T22:56:18.975" v="2673" actId="478"/>
          <ac:picMkLst>
            <pc:docMk/>
            <pc:sldMk cId="2339157424" sldId="848"/>
            <ac:picMk id="54" creationId="{8E0F8A1A-3786-4696-6F30-5E815633B95D}"/>
          </ac:picMkLst>
        </pc:picChg>
        <pc:picChg chg="add mod">
          <ac:chgData name="Ahmed Elhakeem" userId="5007d41c-2896-4f6e-ae23-a450493c43cd" providerId="ADAL" clId="{21993224-761F-405B-894C-8EFDCD0AA0BE}" dt="2024-01-30T22:56:34.984" v="2678" actId="1076"/>
          <ac:picMkLst>
            <pc:docMk/>
            <pc:sldMk cId="2339157424" sldId="848"/>
            <ac:picMk id="79" creationId="{D0F49BFA-F137-0ACE-4463-7990C4458EC1}"/>
          </ac:picMkLst>
        </pc:picChg>
      </pc:sldChg>
      <pc:sldChg chg="addSp delSp modSp add mod">
        <pc:chgData name="Ahmed Elhakeem" userId="5007d41c-2896-4f6e-ae23-a450493c43cd" providerId="ADAL" clId="{21993224-761F-405B-894C-8EFDCD0AA0BE}" dt="2024-01-31T12:15:36.416" v="4016" actId="20577"/>
        <pc:sldMkLst>
          <pc:docMk/>
          <pc:sldMk cId="1972518359" sldId="849"/>
        </pc:sldMkLst>
        <pc:spChg chg="mod">
          <ac:chgData name="Ahmed Elhakeem" userId="5007d41c-2896-4f6e-ae23-a450493c43cd" providerId="ADAL" clId="{21993224-761F-405B-894C-8EFDCD0AA0BE}" dt="2024-01-31T11:43:47.452" v="3259" actId="20577"/>
          <ac:spMkLst>
            <pc:docMk/>
            <pc:sldMk cId="1972518359" sldId="849"/>
            <ac:spMk id="2" creationId="{5012CBBF-657D-409D-AB9F-4B233D1EA6F6}"/>
          </ac:spMkLst>
        </pc:spChg>
        <pc:spChg chg="mod">
          <ac:chgData name="Ahmed Elhakeem" userId="5007d41c-2896-4f6e-ae23-a450493c43cd" providerId="ADAL" clId="{21993224-761F-405B-894C-8EFDCD0AA0BE}" dt="2024-01-31T12:09:23.351" v="3809" actId="20577"/>
          <ac:spMkLst>
            <pc:docMk/>
            <pc:sldMk cId="1972518359" sldId="849"/>
            <ac:spMk id="3" creationId="{FFFF99A0-D0D3-4741-A059-D0FF00BC8A06}"/>
          </ac:spMkLst>
        </pc:spChg>
        <pc:spChg chg="add mod">
          <ac:chgData name="Ahmed Elhakeem" userId="5007d41c-2896-4f6e-ae23-a450493c43cd" providerId="ADAL" clId="{21993224-761F-405B-894C-8EFDCD0AA0BE}" dt="2024-01-31T12:15:36.416" v="4016" actId="20577"/>
          <ac:spMkLst>
            <pc:docMk/>
            <pc:sldMk cId="1972518359" sldId="849"/>
            <ac:spMk id="5" creationId="{C50308F0-6FC7-A7B1-CD49-2A7608C486D9}"/>
          </ac:spMkLst>
        </pc:spChg>
        <pc:graphicFrameChg chg="del">
          <ac:chgData name="Ahmed Elhakeem" userId="5007d41c-2896-4f6e-ae23-a450493c43cd" providerId="ADAL" clId="{21993224-761F-405B-894C-8EFDCD0AA0BE}" dt="2024-01-31T11:39:19.092" v="3192" actId="478"/>
          <ac:graphicFrameMkLst>
            <pc:docMk/>
            <pc:sldMk cId="1972518359" sldId="849"/>
            <ac:graphicFrameMk id="4" creationId="{0C924CEF-1E64-B9EA-D5F5-21E80BBEF6EB}"/>
          </ac:graphicFrameMkLst>
        </pc:graphicFrameChg>
      </pc:sldChg>
      <pc:sldChg chg="modSp add mod ord">
        <pc:chgData name="Ahmed Elhakeem" userId="5007d41c-2896-4f6e-ae23-a450493c43cd" providerId="ADAL" clId="{21993224-761F-405B-894C-8EFDCD0AA0BE}" dt="2024-01-31T15:12:59.206" v="4326" actId="1037"/>
        <pc:sldMkLst>
          <pc:docMk/>
          <pc:sldMk cId="3918254076" sldId="850"/>
        </pc:sldMkLst>
        <pc:spChg chg="mod">
          <ac:chgData name="Ahmed Elhakeem" userId="5007d41c-2896-4f6e-ae23-a450493c43cd" providerId="ADAL" clId="{21993224-761F-405B-894C-8EFDCD0AA0BE}" dt="2024-01-31T15:09:42.767" v="4295" actId="20577"/>
          <ac:spMkLst>
            <pc:docMk/>
            <pc:sldMk cId="3918254076" sldId="850"/>
            <ac:spMk id="8" creationId="{0DB7A7A9-4DAD-4518-9294-98915BA5D42C}"/>
          </ac:spMkLst>
        </pc:spChg>
        <pc:spChg chg="mod">
          <ac:chgData name="Ahmed Elhakeem" userId="5007d41c-2896-4f6e-ae23-a450493c43cd" providerId="ADAL" clId="{21993224-761F-405B-894C-8EFDCD0AA0BE}" dt="2024-01-31T15:12:59.206" v="4326" actId="1037"/>
          <ac:spMkLst>
            <pc:docMk/>
            <pc:sldMk cId="3918254076" sldId="850"/>
            <ac:spMk id="10" creationId="{505F41B7-B3AA-4364-881C-7151A9781C04}"/>
          </ac:spMkLst>
        </pc:spChg>
      </pc:sldChg>
      <pc:sldMasterChg chg="delSldLayout">
        <pc:chgData name="Ahmed Elhakeem" userId="5007d41c-2896-4f6e-ae23-a450493c43cd" providerId="ADAL" clId="{21993224-761F-405B-894C-8EFDCD0AA0BE}" dt="2024-01-30T10:45:32.262" v="1402" actId="47"/>
        <pc:sldMasterMkLst>
          <pc:docMk/>
          <pc:sldMasterMk cId="1130847967" sldId="2147483781"/>
        </pc:sldMasterMkLst>
        <pc:sldLayoutChg chg="del">
          <pc:chgData name="Ahmed Elhakeem" userId="5007d41c-2896-4f6e-ae23-a450493c43cd" providerId="ADAL" clId="{21993224-761F-405B-894C-8EFDCD0AA0BE}" dt="2024-01-30T10:45:32.262" v="1402" actId="47"/>
          <pc:sldLayoutMkLst>
            <pc:docMk/>
            <pc:sldMasterMk cId="1130847967" sldId="2147483781"/>
            <pc:sldLayoutMk cId="1898514601" sldId="2147483801"/>
          </pc:sldLayoutMkLst>
        </pc:sldLayoutChg>
      </pc:sldMasterChg>
    </pc:docChg>
  </pc:docChgLst>
  <pc:docChgLst>
    <pc:chgData name="Claire Webster" userId="cdeec41f-b3bf-4f41-894a-70741ab6771a" providerId="ADAL" clId="{ACF3D14A-B7AF-47CD-97FF-51C547C8D671}"/>
    <pc:docChg chg="undo redo custSel addSld delSld modSld addMainMaster delMainMaster modMainMaster">
      <pc:chgData name="Claire Webster" userId="cdeec41f-b3bf-4f41-894a-70741ab6771a" providerId="ADAL" clId="{ACF3D14A-B7AF-47CD-97FF-51C547C8D671}" dt="2021-03-08T15:50:08.487" v="47" actId="478"/>
      <pc:docMkLst>
        <pc:docMk/>
      </pc:docMkLst>
      <pc:sldChg chg="del">
        <pc:chgData name="Claire Webster" userId="cdeec41f-b3bf-4f41-894a-70741ab6771a" providerId="ADAL" clId="{ACF3D14A-B7AF-47CD-97FF-51C547C8D671}" dt="2021-03-08T15:48:53.396" v="44" actId="47"/>
        <pc:sldMkLst>
          <pc:docMk/>
          <pc:sldMk cId="2012405511" sldId="268"/>
        </pc:sldMkLst>
      </pc:sldChg>
      <pc:sldChg chg="modSp mod">
        <pc:chgData name="Claire Webster" userId="cdeec41f-b3bf-4f41-894a-70741ab6771a" providerId="ADAL" clId="{ACF3D14A-B7AF-47CD-97FF-51C547C8D671}" dt="2021-03-08T15:49:17.018" v="45" actId="207"/>
        <pc:sldMkLst>
          <pc:docMk/>
          <pc:sldMk cId="2211806507" sldId="286"/>
        </pc:sldMkLst>
        <pc:spChg chg="mod">
          <ac:chgData name="Claire Webster" userId="cdeec41f-b3bf-4f41-894a-70741ab6771a" providerId="ADAL" clId="{ACF3D14A-B7AF-47CD-97FF-51C547C8D671}" dt="2021-03-08T15:49:17.018" v="45" actId="207"/>
          <ac:spMkLst>
            <pc:docMk/>
            <pc:sldMk cId="2211806507" sldId="286"/>
            <ac:spMk id="2" creationId="{5012CBBF-657D-409D-AB9F-4B233D1EA6F6}"/>
          </ac:spMkLst>
        </pc:spChg>
      </pc:sldChg>
      <pc:sldChg chg="delSp new mod">
        <pc:chgData name="Claire Webster" userId="cdeec41f-b3bf-4f41-894a-70741ab6771a" providerId="ADAL" clId="{ACF3D14A-B7AF-47CD-97FF-51C547C8D671}" dt="2021-03-08T15:48:45.807" v="43" actId="478"/>
        <pc:sldMkLst>
          <pc:docMk/>
          <pc:sldMk cId="4243881460" sldId="290"/>
        </pc:sldMkLst>
        <pc:spChg chg="del">
          <ac:chgData name="Claire Webster" userId="cdeec41f-b3bf-4f41-894a-70741ab6771a" providerId="ADAL" clId="{ACF3D14A-B7AF-47CD-97FF-51C547C8D671}" dt="2021-03-08T15:48:45.807" v="43" actId="478"/>
          <ac:spMkLst>
            <pc:docMk/>
            <pc:sldMk cId="4243881460" sldId="290"/>
            <ac:spMk id="2" creationId="{9A290017-817F-46CD-9E99-1C8BE6F0DBC0}"/>
          </ac:spMkLst>
        </pc:spChg>
      </pc:sldChg>
      <pc:sldMasterChg chg="addSp delSp modSp mod delSldLayout">
        <pc:chgData name="Claire Webster" userId="cdeec41f-b3bf-4f41-894a-70741ab6771a" providerId="ADAL" clId="{ACF3D14A-B7AF-47CD-97FF-51C547C8D671}" dt="2021-03-08T15:48:53.396" v="44" actId="47"/>
        <pc:sldMasterMkLst>
          <pc:docMk/>
          <pc:sldMasterMk cId="852764758" sldId="2147483648"/>
        </pc:sldMasterMkLst>
        <pc:spChg chg="del">
          <ac:chgData name="Claire Webster" userId="cdeec41f-b3bf-4f41-894a-70741ab6771a" providerId="ADAL" clId="{ACF3D14A-B7AF-47CD-97FF-51C547C8D671}" dt="2021-03-08T14:53:19.136" v="2" actId="478"/>
          <ac:spMkLst>
            <pc:docMk/>
            <pc:sldMasterMk cId="852764758" sldId="2147483648"/>
            <ac:spMk id="6" creationId="{E051149F-EF45-4F24-BC10-05BE868A3B9E}"/>
          </ac:spMkLst>
        </pc:spChg>
        <pc:spChg chg="del">
          <ac:chgData name="Claire Webster" userId="cdeec41f-b3bf-4f41-894a-70741ab6771a" providerId="ADAL" clId="{ACF3D14A-B7AF-47CD-97FF-51C547C8D671}" dt="2021-03-08T14:53:14.734" v="0" actId="478"/>
          <ac:spMkLst>
            <pc:docMk/>
            <pc:sldMasterMk cId="852764758" sldId="2147483648"/>
            <ac:spMk id="9" creationId="{251865A1-CB2F-42AA-9FAB-B4DB3C7DA0E6}"/>
          </ac:spMkLst>
        </pc:spChg>
        <pc:picChg chg="add mod">
          <ac:chgData name="Claire Webster" userId="cdeec41f-b3bf-4f41-894a-70741ab6771a" providerId="ADAL" clId="{ACF3D14A-B7AF-47CD-97FF-51C547C8D671}" dt="2021-03-08T14:53:15.867" v="1"/>
          <ac:picMkLst>
            <pc:docMk/>
            <pc:sldMasterMk cId="852764758" sldId="2147483648"/>
            <ac:picMk id="13" creationId="{43B77D39-B37A-4002-AE01-137E6A0B8D1F}"/>
          </ac:picMkLst>
        </pc:picChg>
        <pc:sldLayoutChg chg="del">
          <pc:chgData name="Claire Webster" userId="cdeec41f-b3bf-4f41-894a-70741ab6771a" providerId="ADAL" clId="{ACF3D14A-B7AF-47CD-97FF-51C547C8D671}" dt="2021-03-08T15:48:53.396" v="44" actId="47"/>
          <pc:sldLayoutMkLst>
            <pc:docMk/>
            <pc:sldMasterMk cId="852764758" sldId="2147483648"/>
            <pc:sldLayoutMk cId="3033079256" sldId="2147483802"/>
          </pc:sldLayoutMkLst>
        </pc:sldLayoutChg>
      </pc:sldMasterChg>
      <pc:sldMasterChg chg="modSp mod">
        <pc:chgData name="Claire Webster" userId="cdeec41f-b3bf-4f41-894a-70741ab6771a" providerId="ADAL" clId="{ACF3D14A-B7AF-47CD-97FF-51C547C8D671}" dt="2021-03-08T15:47:02.836" v="41" actId="1076"/>
        <pc:sldMasterMkLst>
          <pc:docMk/>
          <pc:sldMasterMk cId="2346947829" sldId="2147483768"/>
        </pc:sldMasterMkLst>
        <pc:picChg chg="mod">
          <ac:chgData name="Claire Webster" userId="cdeec41f-b3bf-4f41-894a-70741ab6771a" providerId="ADAL" clId="{ACF3D14A-B7AF-47CD-97FF-51C547C8D671}" dt="2021-03-08T15:47:02.836" v="41" actId="1076"/>
          <ac:picMkLst>
            <pc:docMk/>
            <pc:sldMasterMk cId="2346947829" sldId="2147483768"/>
            <ac:picMk id="5" creationId="{E9F5DB5C-9A89-433A-B6D4-E548C130307E}"/>
          </ac:picMkLst>
        </pc:picChg>
      </pc:sldMasterChg>
      <pc:sldMasterChg chg="addSp modSp mod addSldLayout delSldLayout modSldLayout">
        <pc:chgData name="Claire Webster" userId="cdeec41f-b3bf-4f41-894a-70741ab6771a" providerId="ADAL" clId="{ACF3D14A-B7AF-47CD-97FF-51C547C8D671}" dt="2021-03-08T15:50:08.487" v="47" actId="478"/>
        <pc:sldMasterMkLst>
          <pc:docMk/>
          <pc:sldMasterMk cId="865849950" sldId="2147483799"/>
        </pc:sldMasterMkLst>
        <pc:spChg chg="add mod">
          <ac:chgData name="Claire Webster" userId="cdeec41f-b3bf-4f41-894a-70741ab6771a" providerId="ADAL" clId="{ACF3D14A-B7AF-47CD-97FF-51C547C8D671}" dt="2021-03-08T14:58:23.608" v="35" actId="14100"/>
          <ac:spMkLst>
            <pc:docMk/>
            <pc:sldMasterMk cId="865849950" sldId="2147483799"/>
            <ac:spMk id="9" creationId="{78CB83CA-D06E-4218-99F2-EDF7CBCAE6E6}"/>
          </ac:spMkLst>
        </pc:spChg>
        <pc:picChg chg="add mod">
          <ac:chgData name="Claire Webster" userId="cdeec41f-b3bf-4f41-894a-70741ab6771a" providerId="ADAL" clId="{ACF3D14A-B7AF-47CD-97FF-51C547C8D671}" dt="2021-03-08T14:55:50.851" v="28" actId="1076"/>
          <ac:picMkLst>
            <pc:docMk/>
            <pc:sldMasterMk cId="865849950" sldId="2147483799"/>
            <ac:picMk id="13" creationId="{AB71D5CE-3E69-4B98-8BBB-643B1D620B09}"/>
          </ac:picMkLst>
        </pc:picChg>
        <pc:sldLayoutChg chg="addSp delSp mod">
          <pc:chgData name="Claire Webster" userId="cdeec41f-b3bf-4f41-894a-70741ab6771a" providerId="ADAL" clId="{ACF3D14A-B7AF-47CD-97FF-51C547C8D671}" dt="2021-03-08T15:50:08.487" v="47" actId="478"/>
          <pc:sldLayoutMkLst>
            <pc:docMk/>
            <pc:sldMasterMk cId="865849950" sldId="2147483799"/>
            <pc:sldLayoutMk cId="2420881088" sldId="2147483800"/>
          </pc:sldLayoutMkLst>
          <pc:spChg chg="add del">
            <ac:chgData name="Claire Webster" userId="cdeec41f-b3bf-4f41-894a-70741ab6771a" providerId="ADAL" clId="{ACF3D14A-B7AF-47CD-97FF-51C547C8D671}" dt="2021-03-08T15:50:08.487" v="47" actId="478"/>
            <ac:spMkLst>
              <pc:docMk/>
              <pc:sldMasterMk cId="865849950" sldId="2147483799"/>
              <pc:sldLayoutMk cId="2420881088" sldId="2147483800"/>
              <ac:spMk id="2" creationId="{8BAA6896-90DD-4A65-A038-28A7980D2D01}"/>
            </ac:spMkLst>
          </pc:spChg>
          <pc:spChg chg="add del">
            <ac:chgData name="Claire Webster" userId="cdeec41f-b3bf-4f41-894a-70741ab6771a" providerId="ADAL" clId="{ACF3D14A-B7AF-47CD-97FF-51C547C8D671}" dt="2021-03-08T14:58:24.451" v="36" actId="478"/>
            <ac:spMkLst>
              <pc:docMk/>
              <pc:sldMasterMk cId="865849950" sldId="2147483799"/>
              <pc:sldLayoutMk cId="2420881088" sldId="2147483800"/>
              <ac:spMk id="6" creationId="{4427FB7F-692D-4669-8F6C-F0748094B81A}"/>
            </ac:spMkLst>
          </pc:spChg>
        </pc:sldLayoutChg>
        <pc:sldLayoutChg chg="add del">
          <pc:chgData name="Claire Webster" userId="cdeec41f-b3bf-4f41-894a-70741ab6771a" providerId="ADAL" clId="{ACF3D14A-B7AF-47CD-97FF-51C547C8D671}" dt="2021-03-08T15:50:05.266" v="46" actId="2696"/>
          <pc:sldLayoutMkLst>
            <pc:docMk/>
            <pc:sldMasterMk cId="865849950" sldId="2147483799"/>
            <pc:sldLayoutMk cId="2902593565" sldId="2147483801"/>
          </pc:sldLayoutMkLst>
        </pc:sldLayoutChg>
      </pc:sldMasterChg>
      <pc:sldMasterChg chg="add del addSldLayout delSldLayout">
        <pc:chgData name="Claire Webster" userId="cdeec41f-b3bf-4f41-894a-70741ab6771a" providerId="ADAL" clId="{ACF3D14A-B7AF-47CD-97FF-51C547C8D671}" dt="2021-03-08T14:53:44.130" v="17" actId="2696"/>
        <pc:sldMasterMkLst>
          <pc:docMk/>
          <pc:sldMasterMk cId="1995423372" sldId="2147483799"/>
        </pc:sldMasterMkLst>
        <pc:sldLayoutChg chg="add del">
          <pc:chgData name="Claire Webster" userId="cdeec41f-b3bf-4f41-894a-70741ab6771a" providerId="ADAL" clId="{ACF3D14A-B7AF-47CD-97FF-51C547C8D671}" dt="2021-03-08T14:53:44.121" v="15" actId="2696"/>
          <pc:sldLayoutMkLst>
            <pc:docMk/>
            <pc:sldMasterMk cId="1995423372" sldId="2147483799"/>
            <pc:sldLayoutMk cId="245166333" sldId="2147483800"/>
          </pc:sldLayoutMkLst>
        </pc:sldLayoutChg>
        <pc:sldLayoutChg chg="add del">
          <pc:chgData name="Claire Webster" userId="cdeec41f-b3bf-4f41-894a-70741ab6771a" providerId="ADAL" clId="{ACF3D14A-B7AF-47CD-97FF-51C547C8D671}" dt="2021-03-08T14:53:44.125" v="16" actId="2696"/>
          <pc:sldLayoutMkLst>
            <pc:docMk/>
            <pc:sldMasterMk cId="1995423372" sldId="2147483799"/>
            <pc:sldLayoutMk cId="660357418" sldId="214748380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C0816-D3D5-4F84-BC20-55EB64A5526D}" type="datetimeFigureOut">
              <a:rPr lang="en-GB" smtClean="0"/>
              <a:t>05/02/2024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6D7CA-362D-444F-822D-053C2BE83F81}" type="slidenum">
              <a:rPr lang="en-GB" smtClean="0"/>
              <a:t>‹#›</a:t>
            </a:fld>
            <a:endParaRPr lang="en-GB"/>
          </a:p>
        </p:txBody>
      </p:sp>
    </p:spTree>
    <p:extLst>
      <p:ext uri="{BB962C8B-B14F-4D97-AF65-F5344CB8AC3E}">
        <p14:creationId xmlns:p14="http://schemas.microsoft.com/office/powerpoint/2010/main" val="3340980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Let’s start with a recap on what we mean by non-linear modelling. On this slide, we are looking at the relationships between continuous exposures and continuous outcomes. Typically, our first step is to fit a linear model. That means we estimate a single straight line, like those shown on the left of this slide, with the regression lines shown in green. We are assuming that for each unit increase in our exposure x, there is the same change in our outcome y, right the way across our distribution of x.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However, on the right side of the slide, with the lines shown in red, this is not the case. Here, our relationships are non-linear. That means, at different points in the distribution of x, we will see varying changes in y for a one unit increase in x. </a:t>
            </a:r>
          </a:p>
        </p:txBody>
      </p:sp>
      <p:sp>
        <p:nvSpPr>
          <p:cNvPr id="4" name="Slide Number Placeholder 3"/>
          <p:cNvSpPr>
            <a:spLocks noGrp="1"/>
          </p:cNvSpPr>
          <p:nvPr>
            <p:ph type="sldNum" sz="quarter" idx="5"/>
          </p:nvPr>
        </p:nvSpPr>
        <p:spPr/>
        <p:txBody>
          <a:bodyPr/>
          <a:lstStyle/>
          <a:p>
            <a:pPr>
              <a:defRPr/>
            </a:pPr>
            <a:fld id="{6690709B-397B-4006-A41A-8FF34F2B55EF}" type="slidenum">
              <a:rPr lang="en-GB" altLang="en-US" smtClean="0"/>
              <a:pPr>
                <a:defRPr/>
              </a:pPr>
              <a:t>9</a:t>
            </a:fld>
            <a:endParaRPr lang="en-GB" altLang="en-US"/>
          </a:p>
        </p:txBody>
      </p:sp>
    </p:spTree>
    <p:extLst>
      <p:ext uri="{BB962C8B-B14F-4D97-AF65-F5344CB8AC3E}">
        <p14:creationId xmlns:p14="http://schemas.microsoft.com/office/powerpoint/2010/main" val="2942870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258530" y="3141849"/>
            <a:ext cx="9674943" cy="1546946"/>
          </a:xfrm>
          <a:prstGeom prst="rect">
            <a:avLst/>
          </a:prstGeom>
        </p:spPr>
        <p:txBody>
          <a:bodyPr anchor="b"/>
          <a:lstStyle>
            <a:lvl1pPr algn="ctr">
              <a:defRPr sz="6000">
                <a:solidFill>
                  <a:schemeClr val="bg1"/>
                </a:solidFill>
              </a:defRPr>
            </a:lvl1p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754046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89F1-0E20-445C-8567-530D71452109}"/>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7D89AF-D677-43DA-B825-130765D42A1B}"/>
              </a:ext>
            </a:extLst>
          </p:cNvPr>
          <p:cNvSpPr>
            <a:spLocks noGrp="1"/>
          </p:cNvSpPr>
          <p:nvPr>
            <p:ph idx="1"/>
          </p:nvPr>
        </p:nvSpPr>
        <p:spPr>
          <a:xfrm>
            <a:off x="838200" y="1825625"/>
            <a:ext cx="10515600" cy="3749265"/>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04331A67-3CB2-41D7-AEDB-D79277BA8BFD}"/>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4025975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2DED-6B07-4591-AC1C-2F1A6CA475A2}"/>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151E6114-D419-419C-85C7-6D4C1E71B345}"/>
              </a:ext>
            </a:extLst>
          </p:cNvPr>
          <p:cNvSpPr>
            <a:spLocks noGrp="1"/>
          </p:cNvSpPr>
          <p:nvPr>
            <p:ph sz="half" idx="1"/>
          </p:nvPr>
        </p:nvSpPr>
        <p:spPr>
          <a:xfrm>
            <a:off x="838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5FBEF9DA-552C-4199-B0A4-3A5036F08412}"/>
              </a:ext>
            </a:extLst>
          </p:cNvPr>
          <p:cNvSpPr>
            <a:spLocks noGrp="1"/>
          </p:cNvSpPr>
          <p:nvPr>
            <p:ph sz="half" idx="2"/>
          </p:nvPr>
        </p:nvSpPr>
        <p:spPr>
          <a:xfrm>
            <a:off x="6172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44138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837F-A543-4463-B7FF-EAD3F1F83204}"/>
              </a:ext>
            </a:extLst>
          </p:cNvPr>
          <p:cNvSpPr>
            <a:spLocks noGrp="1"/>
          </p:cNvSpPr>
          <p:nvPr>
            <p:ph type="title"/>
          </p:nvPr>
        </p:nvSpPr>
        <p:spPr>
          <a:xfrm>
            <a:off x="839788"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35EB251-6674-4629-B523-16450600CFBD}"/>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solidFill>
                  <a:srgbClr val="000000"/>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AD29A08-7B1C-49E0-9CC0-ACD91AFD2988}"/>
              </a:ext>
            </a:extLst>
          </p:cNvPr>
          <p:cNvSpPr>
            <a:spLocks noGrp="1"/>
          </p:cNvSpPr>
          <p:nvPr>
            <p:ph sz="half" idx="2"/>
          </p:nvPr>
        </p:nvSpPr>
        <p:spPr>
          <a:xfrm>
            <a:off x="839789" y="2505075"/>
            <a:ext cx="5157787"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41C5FE6-0B55-4855-92EB-A52B57D21BAD}"/>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solidFill>
                  <a:srgbClr val="000000"/>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AD3405E5-78F1-4CAD-A3FF-B553A3B3BE34}"/>
              </a:ext>
            </a:extLst>
          </p:cNvPr>
          <p:cNvSpPr>
            <a:spLocks noGrp="1"/>
          </p:cNvSpPr>
          <p:nvPr>
            <p:ph sz="quarter" idx="4"/>
          </p:nvPr>
        </p:nvSpPr>
        <p:spPr>
          <a:xfrm>
            <a:off x="6172201" y="2505075"/>
            <a:ext cx="5183188"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A78775E-EEBB-4177-A3C4-0EA3A544A51A}"/>
              </a:ext>
            </a:extLst>
          </p:cNvPr>
          <p:cNvSpPr>
            <a:spLocks noGrp="1"/>
          </p:cNvSpPr>
          <p:nvPr>
            <p:ph type="dt" sz="half" idx="10"/>
          </p:nvPr>
        </p:nvSpPr>
        <p:spPr>
          <a:xfrm>
            <a:off x="838200" y="6356352"/>
            <a:ext cx="2743200" cy="365125"/>
          </a:xfrm>
          <a:prstGeom prst="rect">
            <a:avLst/>
          </a:prstGeom>
        </p:spPr>
        <p:txBody>
          <a:bodyPr/>
          <a:lstStyle/>
          <a:p>
            <a:fld id="{2659B7E1-52EF-4F9D-BD38-8FDE847513C4}" type="datetimeFigureOut">
              <a:rPr lang="en-GB" smtClean="0"/>
              <a:t>05/02/2024</a:t>
            </a:fld>
            <a:endParaRPr lang="en-GB"/>
          </a:p>
        </p:txBody>
      </p:sp>
      <p:sp>
        <p:nvSpPr>
          <p:cNvPr id="8" name="Footer Placeholder 7">
            <a:extLst>
              <a:ext uri="{FF2B5EF4-FFF2-40B4-BE49-F238E27FC236}">
                <a16:creationId xmlns:a16="http://schemas.microsoft.com/office/drawing/2014/main" id="{D1F8DD3D-93E0-4A16-A364-423E08E46236}"/>
              </a:ext>
            </a:extLst>
          </p:cNvPr>
          <p:cNvSpPr>
            <a:spLocks noGrp="1"/>
          </p:cNvSpPr>
          <p:nvPr>
            <p:ph type="ftr" sz="quarter" idx="11"/>
          </p:nvPr>
        </p:nvSpPr>
        <p:spPr>
          <a:xfrm>
            <a:off x="4038600" y="6356352"/>
            <a:ext cx="4114800" cy="365125"/>
          </a:xfrm>
          <a:prstGeom prst="rect">
            <a:avLst/>
          </a:prstGeom>
        </p:spPr>
        <p:txBody>
          <a:bodyPr/>
          <a:lstStyle/>
          <a:p>
            <a:endParaRPr lang="en-GB" dirty="0"/>
          </a:p>
        </p:txBody>
      </p:sp>
      <p:sp>
        <p:nvSpPr>
          <p:cNvPr id="9" name="Slide Number Placeholder 8">
            <a:extLst>
              <a:ext uri="{FF2B5EF4-FFF2-40B4-BE49-F238E27FC236}">
                <a16:creationId xmlns:a16="http://schemas.microsoft.com/office/drawing/2014/main" id="{22A9ADC1-A773-4F34-9157-483BED6A734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3003858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838200"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899321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4F5D5-8A30-4D54-8881-5E4FDECE7D24}"/>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490811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5CB-CC8B-4A9A-A0D1-073894BE00DE}"/>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98CC00B-66CE-452F-BF3D-62721953D29A}"/>
              </a:ext>
            </a:extLst>
          </p:cNvPr>
          <p:cNvSpPr>
            <a:spLocks noGrp="1"/>
          </p:cNvSpPr>
          <p:nvPr>
            <p:ph idx="1"/>
          </p:nvPr>
        </p:nvSpPr>
        <p:spPr>
          <a:xfrm>
            <a:off x="5183188" y="987427"/>
            <a:ext cx="6172200" cy="4873625"/>
          </a:xfrm>
          <a:prstGeom prst="rect">
            <a:avLst/>
          </a:prstGeom>
        </p:spPr>
        <p:txBody>
          <a:bodyPr/>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53D96F12-04F2-4F69-85DA-47036C0C25F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3823147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B079-EFA2-4FB6-8AD3-5C10DA7DFB81}"/>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4AE0AC11-9561-4AD3-8DBC-1A205E600CB5}"/>
              </a:ext>
            </a:extLst>
          </p:cNvPr>
          <p:cNvSpPr>
            <a:spLocks noGrp="1"/>
          </p:cNvSpPr>
          <p:nvPr>
            <p:ph type="pic" idx="1"/>
          </p:nvPr>
        </p:nvSpPr>
        <p:spPr>
          <a:xfrm>
            <a:off x="5180012" y="457200"/>
            <a:ext cx="6172200" cy="501996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a:extLst>
              <a:ext uri="{FF2B5EF4-FFF2-40B4-BE49-F238E27FC236}">
                <a16:creationId xmlns:a16="http://schemas.microsoft.com/office/drawing/2014/main" id="{8B653366-8CEF-4413-B8C1-3C9C2271182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1945866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89F1-0E20-445C-8567-530D71452109}"/>
              </a:ext>
            </a:extLst>
          </p:cNvPr>
          <p:cNvSpPr>
            <a:spLocks noGrp="1"/>
          </p:cNvSpPr>
          <p:nvPr>
            <p:ph type="title"/>
          </p:nvPr>
        </p:nvSpPr>
        <p:spPr>
          <a:xfrm>
            <a:off x="1059873" y="320677"/>
            <a:ext cx="10515600" cy="13255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7D89AF-D677-43DA-B825-130765D42A1B}"/>
              </a:ext>
            </a:extLst>
          </p:cNvPr>
          <p:cNvSpPr>
            <a:spLocks noGrp="1"/>
          </p:cNvSpPr>
          <p:nvPr>
            <p:ph idx="1"/>
          </p:nvPr>
        </p:nvSpPr>
        <p:spPr>
          <a:xfrm>
            <a:off x="1059872" y="1825625"/>
            <a:ext cx="10515600" cy="3947102"/>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5612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2DED-6B07-4591-AC1C-2F1A6CA475A2}"/>
              </a:ext>
            </a:extLst>
          </p:cNvPr>
          <p:cNvSpPr>
            <a:spLocks noGrp="1"/>
          </p:cNvSpPr>
          <p:nvPr>
            <p:ph type="title"/>
          </p:nvPr>
        </p:nvSpPr>
        <p:spPr>
          <a:xfrm>
            <a:off x="1052945" y="365127"/>
            <a:ext cx="10437092"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151E6114-D419-419C-85C7-6D4C1E71B345}"/>
              </a:ext>
            </a:extLst>
          </p:cNvPr>
          <p:cNvSpPr>
            <a:spLocks noGrp="1"/>
          </p:cNvSpPr>
          <p:nvPr>
            <p:ph sz="half" idx="1"/>
          </p:nvPr>
        </p:nvSpPr>
        <p:spPr>
          <a:xfrm>
            <a:off x="1052944" y="1825627"/>
            <a:ext cx="4966856" cy="4057939"/>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FBEF9DA-552C-4199-B0A4-3A5036F08412}"/>
              </a:ext>
            </a:extLst>
          </p:cNvPr>
          <p:cNvSpPr>
            <a:spLocks noGrp="1"/>
          </p:cNvSpPr>
          <p:nvPr>
            <p:ph sz="half" idx="2"/>
          </p:nvPr>
        </p:nvSpPr>
        <p:spPr>
          <a:xfrm>
            <a:off x="6172201" y="1825627"/>
            <a:ext cx="5317836" cy="4057939"/>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3193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1050637" y="402072"/>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911468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183B-4316-43F8-A411-36BA48FC6327}"/>
              </a:ext>
            </a:extLst>
          </p:cNvPr>
          <p:cNvSpPr>
            <a:spLocks noGrp="1"/>
          </p:cNvSpPr>
          <p:nvPr>
            <p:ph type="title"/>
          </p:nvPr>
        </p:nvSpPr>
        <p:spPr>
          <a:xfrm>
            <a:off x="831851" y="3185654"/>
            <a:ext cx="10515600" cy="1376823"/>
          </a:xfrm>
          <a:prstGeom prst="rect">
            <a:avLst/>
          </a:prstGeom>
        </p:spPr>
        <p:txBody>
          <a:bodyPr anchor="b"/>
          <a:lstStyle>
            <a:lvl1pPr>
              <a:defRPr sz="6000">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6F31E561-859B-4770-889C-1FF6E81B72CB}"/>
              </a:ext>
            </a:extLst>
          </p:cNvPr>
          <p:cNvSpPr>
            <a:spLocks noGrp="1"/>
          </p:cNvSpPr>
          <p:nvPr>
            <p:ph type="body" idx="1"/>
          </p:nvPr>
        </p:nvSpPr>
        <p:spPr>
          <a:xfrm>
            <a:off x="831851" y="4589465"/>
            <a:ext cx="10515600" cy="965763"/>
          </a:xfrm>
          <a:prstGeom prst="rect">
            <a:avLst/>
          </a:prstGeom>
        </p:spPr>
        <p:txBody>
          <a:bodyPr/>
          <a:lstStyle>
            <a:lvl1pPr marL="0" indent="0">
              <a:buNone/>
              <a:defRPr sz="3200">
                <a:solidFill>
                  <a:srgbClr val="000000"/>
                </a:solidFill>
                <a:latin typeface="+mj-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AB673B7A-C562-4EEA-BFD8-995C29480564}"/>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21895053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8106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5CB-CC8B-4A9A-A0D1-073894BE00DE}"/>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98CC00B-66CE-452F-BF3D-62721953D29A}"/>
              </a:ext>
            </a:extLst>
          </p:cNvPr>
          <p:cNvSpPr>
            <a:spLocks noGrp="1"/>
          </p:cNvSpPr>
          <p:nvPr>
            <p:ph idx="1"/>
          </p:nvPr>
        </p:nvSpPr>
        <p:spPr>
          <a:xfrm>
            <a:off x="5183188" y="987427"/>
            <a:ext cx="6172200" cy="4873625"/>
          </a:xfrm>
          <a:prstGeom prst="rect">
            <a:avLst/>
          </a:prstGeom>
        </p:spPr>
        <p:txBody>
          <a:bodyPr/>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53D96F12-04F2-4F69-85DA-47036C0C25F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37992711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B079-EFA2-4FB6-8AD3-5C10DA7DFB81}"/>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4AE0AC11-9561-4AD3-8DBC-1A205E600CB5}"/>
              </a:ext>
            </a:extLst>
          </p:cNvPr>
          <p:cNvSpPr>
            <a:spLocks noGrp="1"/>
          </p:cNvSpPr>
          <p:nvPr>
            <p:ph type="pic" idx="1"/>
          </p:nvPr>
        </p:nvSpPr>
        <p:spPr>
          <a:xfrm>
            <a:off x="5183188" y="987427"/>
            <a:ext cx="6172200" cy="4873625"/>
          </a:xfrm>
          <a:prstGeom prst="rect">
            <a:avLst/>
          </a:prstGeom>
        </p:spPr>
        <p:txBody>
          <a:bodyPr/>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dirty="0"/>
          </a:p>
        </p:txBody>
      </p:sp>
      <p:sp>
        <p:nvSpPr>
          <p:cNvPr id="4" name="Text Placeholder 3">
            <a:extLst>
              <a:ext uri="{FF2B5EF4-FFF2-40B4-BE49-F238E27FC236}">
                <a16:creationId xmlns:a16="http://schemas.microsoft.com/office/drawing/2014/main" id="{8B653366-8CEF-4413-B8C1-3C9C2271182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3181940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030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1115291"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567359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a:xfrm>
            <a:off x="8610600" y="6356352"/>
            <a:ext cx="2743200" cy="365125"/>
          </a:xfrm>
          <a:prstGeom prst="rect">
            <a:avLst/>
          </a:prstGeom>
        </p:spPr>
        <p:txBody>
          <a:bodyPr/>
          <a:lstStyle/>
          <a:p>
            <a:pPr defTabSz="914377">
              <a:defRPr/>
            </a:pPr>
            <a:fld id="{D3310F43-8DB5-4A89-B413-2A940F930555}" type="slidenum">
              <a:rPr lang="en-GB" smtClean="0">
                <a:solidFill>
                  <a:srgbClr val="008675"/>
                </a:solidFill>
              </a:rPr>
              <a:pPr defTabSz="914377">
                <a:defRPr/>
              </a:pPr>
              <a:t>‹#›</a:t>
            </a:fld>
            <a:endParaRPr lang="en-GB">
              <a:solidFill>
                <a:srgbClr val="008675"/>
              </a:solidFill>
            </a:endParaRPr>
          </a:p>
        </p:txBody>
      </p:sp>
    </p:spTree>
    <p:extLst>
      <p:ext uri="{BB962C8B-B14F-4D97-AF65-F5344CB8AC3E}">
        <p14:creationId xmlns:p14="http://schemas.microsoft.com/office/powerpoint/2010/main" val="24208810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279675"/>
            <a:ext cx="9144000" cy="2387600"/>
          </a:xfrm>
          <a:prstGeom prst="rect">
            <a:avLst/>
          </a:prstGeo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759350"/>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482608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446827"/>
            <a:ext cx="9144000" cy="2387600"/>
          </a:xfrm>
          <a:prstGeom prst="rect">
            <a:avLst/>
          </a:prstGeom>
        </p:spPr>
        <p:txBody>
          <a:bodyPr anchor="b"/>
          <a:lstStyle>
            <a:lvl1pPr algn="ctr">
              <a:defRPr sz="600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926502"/>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845775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446824"/>
            <a:ext cx="9144000" cy="2387600"/>
          </a:xfrm>
          <a:prstGeom prst="rect">
            <a:avLst/>
          </a:prstGeom>
        </p:spPr>
        <p:txBody>
          <a:bodyPr anchor="b"/>
          <a:lstStyle>
            <a:lvl1pPr algn="ctr">
              <a:defRPr sz="600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926499"/>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718574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05/02/2024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303996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1745225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05/02/2024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9670141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05/02/2024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2248768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05/02/2024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274036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183B-4316-43F8-A411-36BA48FC6327}"/>
              </a:ext>
            </a:extLst>
          </p:cNvPr>
          <p:cNvSpPr>
            <a:spLocks noGrp="1"/>
          </p:cNvSpPr>
          <p:nvPr>
            <p:ph type="title"/>
          </p:nvPr>
        </p:nvSpPr>
        <p:spPr>
          <a:xfrm>
            <a:off x="831851" y="1709739"/>
            <a:ext cx="10515600" cy="1863678"/>
          </a:xfrm>
          <a:prstGeom prst="rect">
            <a:avLst/>
          </a:prstGeom>
        </p:spPr>
        <p:txBody>
          <a:bodyPr anchor="b"/>
          <a:lstStyle>
            <a:lvl1pPr>
              <a:defRPr sz="6000">
                <a:solidFill>
                  <a:schemeClr val="bg2"/>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6F31E561-859B-4770-889C-1FF6E81B72CB}"/>
              </a:ext>
            </a:extLst>
          </p:cNvPr>
          <p:cNvSpPr>
            <a:spLocks noGrp="1"/>
          </p:cNvSpPr>
          <p:nvPr>
            <p:ph type="body" idx="1"/>
          </p:nvPr>
        </p:nvSpPr>
        <p:spPr>
          <a:xfrm>
            <a:off x="831851" y="4589464"/>
            <a:ext cx="10515600" cy="980064"/>
          </a:xfrm>
          <a:prstGeom prst="rect">
            <a:avLst/>
          </a:prstGeom>
        </p:spPr>
        <p:txBody>
          <a:bodyPr/>
          <a:lstStyle>
            <a:lvl1pPr marL="0" indent="0">
              <a:buNone/>
              <a:defRPr sz="3200">
                <a:solidFill>
                  <a:srgbClr val="000000"/>
                </a:solidFill>
                <a:latin typeface="+mj-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AB673B7A-C562-4EEA-BFD8-995C29480564}"/>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331749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130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89F1-0E20-445C-8567-530D71452109}"/>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7D89AF-D677-43DA-B825-130765D42A1B}"/>
              </a:ext>
            </a:extLst>
          </p:cNvPr>
          <p:cNvSpPr>
            <a:spLocks noGrp="1"/>
          </p:cNvSpPr>
          <p:nvPr>
            <p:ph idx="1"/>
          </p:nvPr>
        </p:nvSpPr>
        <p:spPr>
          <a:xfrm>
            <a:off x="838200" y="1825625"/>
            <a:ext cx="10515600" cy="375909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64849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2DED-6B07-4591-AC1C-2F1A6CA475A2}"/>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151E6114-D419-419C-85C7-6D4C1E71B345}"/>
              </a:ext>
            </a:extLst>
          </p:cNvPr>
          <p:cNvSpPr>
            <a:spLocks noGrp="1"/>
          </p:cNvSpPr>
          <p:nvPr>
            <p:ph sz="half" idx="1"/>
          </p:nvPr>
        </p:nvSpPr>
        <p:spPr>
          <a:xfrm>
            <a:off x="838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5FBEF9DA-552C-4199-B0A4-3A5036F08412}"/>
              </a:ext>
            </a:extLst>
          </p:cNvPr>
          <p:cNvSpPr>
            <a:spLocks noGrp="1"/>
          </p:cNvSpPr>
          <p:nvPr>
            <p:ph sz="half" idx="2"/>
          </p:nvPr>
        </p:nvSpPr>
        <p:spPr>
          <a:xfrm>
            <a:off x="6172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2448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837F-A543-4463-B7FF-EAD3F1F83204}"/>
              </a:ext>
            </a:extLst>
          </p:cNvPr>
          <p:cNvSpPr>
            <a:spLocks noGrp="1"/>
          </p:cNvSpPr>
          <p:nvPr>
            <p:ph type="title"/>
          </p:nvPr>
        </p:nvSpPr>
        <p:spPr>
          <a:xfrm>
            <a:off x="839788"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35EB251-6674-4629-B523-16450600CFBD}"/>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AD29A08-7B1C-49E0-9CC0-ACD91AFD2988}"/>
              </a:ext>
            </a:extLst>
          </p:cNvPr>
          <p:cNvSpPr>
            <a:spLocks noGrp="1"/>
          </p:cNvSpPr>
          <p:nvPr>
            <p:ph sz="half" idx="2"/>
          </p:nvPr>
        </p:nvSpPr>
        <p:spPr>
          <a:xfrm>
            <a:off x="839789" y="2505075"/>
            <a:ext cx="5157787"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41C5FE6-0B55-4855-92EB-A52B57D21BAD}"/>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AD3405E5-78F1-4CAD-A3FF-B553A3B3BE34}"/>
              </a:ext>
            </a:extLst>
          </p:cNvPr>
          <p:cNvSpPr>
            <a:spLocks noGrp="1"/>
          </p:cNvSpPr>
          <p:nvPr>
            <p:ph sz="quarter" idx="4"/>
          </p:nvPr>
        </p:nvSpPr>
        <p:spPr>
          <a:xfrm>
            <a:off x="6172201" y="2505075"/>
            <a:ext cx="5183188"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6216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838200"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3844552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0.xml"/><Relationship Id="rId1" Type="http://schemas.openxmlformats.org/officeDocument/2006/relationships/slideLayout" Target="../slideLayouts/slideLayout28.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29.xml"/><Relationship Id="rId4" Type="http://schemas.openxmlformats.org/officeDocument/2006/relationships/image" Target="../media/image9.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2.xml"/><Relationship Id="rId1" Type="http://schemas.openxmlformats.org/officeDocument/2006/relationships/slideLayout" Target="../slideLayouts/slideLayout30.xml"/><Relationship Id="rId4" Type="http://schemas.openxmlformats.org/officeDocument/2006/relationships/image" Target="../media/image9.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3.xml"/><Relationship Id="rId1" Type="http://schemas.openxmlformats.org/officeDocument/2006/relationships/slideLayout" Target="../slideLayouts/slideLayout31.xml"/><Relationship Id="rId4" Type="http://schemas.openxmlformats.org/officeDocument/2006/relationships/image" Target="../media/image9.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4.xml"/><Relationship Id="rId1" Type="http://schemas.openxmlformats.org/officeDocument/2006/relationships/slideLayout" Target="../slideLayouts/slideLayout32.xml"/><Relationship Id="rId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9.xml"/><Relationship Id="rId7" Type="http://schemas.openxmlformats.org/officeDocument/2006/relationships/theme" Target="../theme/theme5.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1.jp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7.xml"/><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3.jpeg"/><Relationship Id="rId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2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9.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CF635EFE-A9A1-41CB-BE98-97C752916B51}"/>
              </a:ext>
            </a:extLst>
          </p:cNvPr>
          <p:cNvSpPr/>
          <p:nvPr userDrawn="1"/>
        </p:nvSpPr>
        <p:spPr>
          <a:xfrm rot="5400000">
            <a:off x="5482275" y="-5482273"/>
            <a:ext cx="1227455"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8" name="Picture 7" descr="A picture containing drawing&#10;&#10;Description automatically generated">
            <a:extLst>
              <a:ext uri="{FF2B5EF4-FFF2-40B4-BE49-F238E27FC236}">
                <a16:creationId xmlns:a16="http://schemas.microsoft.com/office/drawing/2014/main" id="{CF9FB3F0-CBCD-4808-A269-69708900335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8728" y="1382526"/>
            <a:ext cx="3910608" cy="1080000"/>
          </a:xfrm>
          <a:prstGeom prst="rect">
            <a:avLst/>
          </a:prstGeom>
        </p:spPr>
      </p:pic>
      <p:grpSp>
        <p:nvGrpSpPr>
          <p:cNvPr id="10" name="Group 9">
            <a:extLst>
              <a:ext uri="{FF2B5EF4-FFF2-40B4-BE49-F238E27FC236}">
                <a16:creationId xmlns:a16="http://schemas.microsoft.com/office/drawing/2014/main" id="{8AC5DA0C-85A7-4882-900C-AE7410FDFBAA}"/>
              </a:ext>
            </a:extLst>
          </p:cNvPr>
          <p:cNvGrpSpPr/>
          <p:nvPr userDrawn="1"/>
        </p:nvGrpSpPr>
        <p:grpSpPr>
          <a:xfrm>
            <a:off x="323369" y="5707234"/>
            <a:ext cx="3092395" cy="720000"/>
            <a:chOff x="8942551" y="387984"/>
            <a:chExt cx="3092395" cy="720000"/>
          </a:xfrm>
        </p:grpSpPr>
        <p:pic>
          <p:nvPicPr>
            <p:cNvPr id="11" name="Picture 10">
              <a:extLst>
                <a:ext uri="{FF2B5EF4-FFF2-40B4-BE49-F238E27FC236}">
                  <a16:creationId xmlns:a16="http://schemas.microsoft.com/office/drawing/2014/main" id="{A3F12DC9-21F6-4909-91CA-1AF492EBC0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2" name="Text Box 27">
              <a:extLst>
                <a:ext uri="{FF2B5EF4-FFF2-40B4-BE49-F238E27FC236}">
                  <a16:creationId xmlns:a16="http://schemas.microsoft.com/office/drawing/2014/main" id="{D82070AA-79F7-4830-B650-58EC1E1240CB}"/>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3" name="Picture 12" descr="Graphical user interface, application, Teams&#10;&#10;Description automatically generated">
            <a:extLst>
              <a:ext uri="{FF2B5EF4-FFF2-40B4-BE49-F238E27FC236}">
                <a16:creationId xmlns:a16="http://schemas.microsoft.com/office/drawing/2014/main" id="{43B77D39-B37A-4002-AE01-137E6A0B8D1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387231" y="5713389"/>
            <a:ext cx="3467467" cy="720000"/>
          </a:xfrm>
          <a:prstGeom prst="rect">
            <a:avLst/>
          </a:prstGeom>
        </p:spPr>
      </p:pic>
    </p:spTree>
    <p:extLst>
      <p:ext uri="{BB962C8B-B14F-4D97-AF65-F5344CB8AC3E}">
        <p14:creationId xmlns:p14="http://schemas.microsoft.com/office/powerpoint/2010/main" val="852764758"/>
      </p:ext>
    </p:extLst>
  </p:cSld>
  <p:clrMap bg1="lt1" tx1="dk1" bg2="lt2" tx2="dk2" accent1="accent1" accent2="accent2" accent3="accent3" accent4="accent4" accent5="accent5" accent6="accent6" hlink="hlink" folHlink="folHlink"/>
  <p:sldLayoutIdLst>
    <p:sldLayoutId id="2147483649" r:id="rId1"/>
    <p:sldLayoutId id="2147483651"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ight Triangle 6">
            <a:extLst>
              <a:ext uri="{FF2B5EF4-FFF2-40B4-BE49-F238E27FC236}">
                <a16:creationId xmlns:a16="http://schemas.microsoft.com/office/drawing/2014/main" id="{CF635EFE-A9A1-41CB-BE98-97C752916B51}"/>
              </a:ext>
            </a:extLst>
          </p:cNvPr>
          <p:cNvSpPr/>
          <p:nvPr userDrawn="1"/>
        </p:nvSpPr>
        <p:spPr>
          <a:xfrm rot="5400000">
            <a:off x="4921838" y="-4921834"/>
            <a:ext cx="1227455" cy="1107112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6092386" y="768513"/>
            <a:ext cx="1227455" cy="10967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0" name="Right Triangle 9">
            <a:extLst>
              <a:ext uri="{FF2B5EF4-FFF2-40B4-BE49-F238E27FC236}">
                <a16:creationId xmlns:a16="http://schemas.microsoft.com/office/drawing/2014/main" id="{44320909-57C0-4B11-ABEF-CB359C5BD2AB}"/>
              </a:ext>
            </a:extLst>
          </p:cNvPr>
          <p:cNvSpPr/>
          <p:nvPr userDrawn="1"/>
        </p:nvSpPr>
        <p:spPr>
          <a:xfrm rot="10800000">
            <a:off x="10965874" y="-2782"/>
            <a:ext cx="1227455" cy="563165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1" name="Right Triangle 10">
            <a:extLst>
              <a:ext uri="{FF2B5EF4-FFF2-40B4-BE49-F238E27FC236}">
                <a16:creationId xmlns:a16="http://schemas.microsoft.com/office/drawing/2014/main" id="{7EEED3C8-CD12-42C9-BA2A-A1A8FEAFFF24}"/>
              </a:ext>
            </a:extLst>
          </p:cNvPr>
          <p:cNvSpPr/>
          <p:nvPr userDrawn="1"/>
        </p:nvSpPr>
        <p:spPr>
          <a:xfrm>
            <a:off x="-5262" y="1127375"/>
            <a:ext cx="1227455" cy="573878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2" name="Content Placeholder 5" descr="A picture containing drawing, plate&#10;&#10;Description automatically generated">
            <a:extLst>
              <a:ext uri="{FF2B5EF4-FFF2-40B4-BE49-F238E27FC236}">
                <a16:creationId xmlns:a16="http://schemas.microsoft.com/office/drawing/2014/main" id="{4AC4C5C7-B058-4770-9927-CB8696BFB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2665" y="5970807"/>
            <a:ext cx="2607073" cy="720000"/>
          </a:xfrm>
          <a:prstGeom prst="rect">
            <a:avLst/>
          </a:prstGeom>
        </p:spPr>
      </p:pic>
    </p:spTree>
    <p:extLst>
      <p:ext uri="{BB962C8B-B14F-4D97-AF65-F5344CB8AC3E}">
        <p14:creationId xmlns:p14="http://schemas.microsoft.com/office/powerpoint/2010/main" val="3525012529"/>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05/02/2024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721005089"/>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05/02/2024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266241203"/>
      </p:ext>
    </p:extLst>
  </p:cSld>
  <p:clrMap bg1="lt1" tx1="dk1" bg2="lt2" tx2="dk2" accent1="accent1" accent2="accent2" accent3="accent3" accent4="accent4" accent5="accent5" accent6="accent6" hlink="hlink" folHlink="folHlink"/>
  <p:sldLayoutIdLst>
    <p:sldLayoutId id="2147483794"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05/02/2024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4004350865"/>
      </p:ext>
    </p:extLst>
  </p:cSld>
  <p:clrMap bg1="lt1" tx1="dk1" bg2="lt2" tx2="dk2" accent1="accent1" accent2="accent2" accent3="accent3" accent4="accent4" accent5="accent5" accent6="accent6" hlink="hlink" folHlink="folHlink"/>
  <p:sldLayoutIdLst>
    <p:sldLayoutId id="2147483796"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05/02/2024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1355628265"/>
      </p:ext>
    </p:extLst>
  </p:cSld>
  <p:clrMap bg1="lt1" tx1="dk1" bg2="lt2" tx2="dk2" accent1="accent1" accent2="accent2" accent3="accent3" accent4="accent4" accent5="accent5" accent6="accent6" hlink="hlink" folHlink="folHlink"/>
  <p:sldLayoutIdLst>
    <p:sldLayoutId id="2147483798"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AB57F8-872F-4E00-AC6C-0520D2482045}"/>
              </a:ext>
            </a:extLst>
          </p:cNvPr>
          <p:cNvPicPr>
            <a:picLocks noChangeAspect="1"/>
          </p:cNvPicPr>
          <p:nvPr userDrawn="1"/>
        </p:nvPicPr>
        <p:blipFill rotWithShape="1">
          <a:blip r:embed="rId5">
            <a:alphaModFix amt="8000"/>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5458230" y="134358"/>
            <a:ext cx="1271606"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61560" y="5897244"/>
            <a:ext cx="2607073" cy="720000"/>
          </a:xfrm>
          <a:prstGeom prst="rect">
            <a:avLst/>
          </a:prstGeom>
        </p:spPr>
      </p:pic>
    </p:spTree>
    <p:extLst>
      <p:ext uri="{BB962C8B-B14F-4D97-AF65-F5344CB8AC3E}">
        <p14:creationId xmlns:p14="http://schemas.microsoft.com/office/powerpoint/2010/main" val="1130847967"/>
      </p:ext>
    </p:extLst>
  </p:cSld>
  <p:clrMap bg1="lt1" tx1="dk1" bg2="lt2" tx2="dk2" accent1="accent1" accent2="accent2" accent3="accent3" accent4="accent4" accent5="accent5" accent6="accent6" hlink="hlink" folHlink="folHlink"/>
  <p:sldLayoutIdLst>
    <p:sldLayoutId id="2147483782" r:id="rId1"/>
    <p:sldLayoutId id="2147483784" r:id="rId2"/>
    <p:sldLayoutId id="2147483788"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5458230" y="134358"/>
            <a:ext cx="1271606"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64845" y="5845518"/>
            <a:ext cx="2607073" cy="720000"/>
          </a:xfrm>
          <a:prstGeom prst="rect">
            <a:avLst/>
          </a:prstGeom>
        </p:spPr>
      </p:pic>
      <p:pic>
        <p:nvPicPr>
          <p:cNvPr id="5" name="Picture 4">
            <a:extLst>
              <a:ext uri="{FF2B5EF4-FFF2-40B4-BE49-F238E27FC236}">
                <a16:creationId xmlns:a16="http://schemas.microsoft.com/office/drawing/2014/main" id="{E9F5DB5C-9A89-433A-B6D4-E548C130307E}"/>
              </a:ext>
            </a:extLst>
          </p:cNvPr>
          <p:cNvPicPr>
            <a:picLocks noChangeAspect="1"/>
          </p:cNvPicPr>
          <p:nvPr userDrawn="1"/>
        </p:nvPicPr>
        <p:blipFill rotWithShape="1">
          <a:blip r:embed="rId7">
            <a:alphaModFix amt="6000"/>
            <a:extLst>
              <a:ext uri="{28A0092B-C50C-407E-A947-70E740481C1C}">
                <a14:useLocalDpi xmlns:a14="http://schemas.microsoft.com/office/drawing/2010/main" val="0"/>
              </a:ext>
            </a:extLst>
          </a:blip>
          <a:srcRect/>
          <a:stretch/>
        </p:blipFill>
        <p:spPr>
          <a:xfrm>
            <a:off x="-1967" y="2"/>
            <a:ext cx="12193968" cy="1366463"/>
          </a:xfrm>
          <a:prstGeom prst="rect">
            <a:avLst/>
          </a:prstGeom>
        </p:spPr>
      </p:pic>
    </p:spTree>
    <p:extLst>
      <p:ext uri="{BB962C8B-B14F-4D97-AF65-F5344CB8AC3E}">
        <p14:creationId xmlns:p14="http://schemas.microsoft.com/office/powerpoint/2010/main" val="2346947829"/>
      </p:ext>
    </p:extLst>
  </p:cSld>
  <p:clrMap bg1="lt1" tx1="dk1" bg2="lt2" tx2="dk2" accent1="accent1" accent2="accent2" accent3="accent3" accent4="accent4" accent5="accent5" accent6="accent6" hlink="hlink" folHlink="folHlink"/>
  <p:sldLayoutIdLst>
    <p:sldLayoutId id="2147483770" r:id="rId1"/>
    <p:sldLayoutId id="2147483772" r:id="rId2"/>
    <p:sldLayoutId id="2147483773" r:id="rId3"/>
    <p:sldLayoutId id="2147483774" r:id="rId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5458230" y="134358"/>
            <a:ext cx="1271606"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164845" y="5845518"/>
            <a:ext cx="2607073" cy="720000"/>
          </a:xfrm>
          <a:prstGeom prst="rect">
            <a:avLst/>
          </a:prstGeom>
        </p:spPr>
      </p:pic>
    </p:spTree>
    <p:extLst>
      <p:ext uri="{BB962C8B-B14F-4D97-AF65-F5344CB8AC3E}">
        <p14:creationId xmlns:p14="http://schemas.microsoft.com/office/powerpoint/2010/main" val="2035226693"/>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89" r:id="rId3"/>
    <p:sldLayoutId id="2147483690" r:id="rId4"/>
    <p:sldLayoutId id="2147483691" r:id="rId5"/>
    <p:sldLayoutId id="2147483692" r:id="rId6"/>
    <p:sldLayoutId id="2147483693" r:id="rId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251865A1-CB2F-42AA-9FAB-B4DB3C7DA0E6}"/>
              </a:ext>
            </a:extLst>
          </p:cNvPr>
          <p:cNvSpPr/>
          <p:nvPr userDrawn="1"/>
        </p:nvSpPr>
        <p:spPr>
          <a:xfrm rot="10800000" flipH="1">
            <a:off x="2" y="0"/>
            <a:ext cx="873135" cy="6858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61560" y="5688808"/>
            <a:ext cx="2607073" cy="720000"/>
          </a:xfrm>
          <a:prstGeom prst="rect">
            <a:avLst/>
          </a:prstGeom>
        </p:spPr>
      </p:pic>
      <p:pic>
        <p:nvPicPr>
          <p:cNvPr id="3" name="Picture 2">
            <a:extLst>
              <a:ext uri="{FF2B5EF4-FFF2-40B4-BE49-F238E27FC236}">
                <a16:creationId xmlns:a16="http://schemas.microsoft.com/office/drawing/2014/main" id="{CE631307-160F-43A4-B481-0A4404AFA57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9046357" y="5956239"/>
            <a:ext cx="2607072" cy="719999"/>
          </a:xfrm>
          <a:prstGeom prst="rect">
            <a:avLst/>
          </a:prstGeom>
        </p:spPr>
      </p:pic>
    </p:spTree>
    <p:extLst>
      <p:ext uri="{BB962C8B-B14F-4D97-AF65-F5344CB8AC3E}">
        <p14:creationId xmlns:p14="http://schemas.microsoft.com/office/powerpoint/2010/main" val="865044327"/>
      </p:ext>
    </p:extLst>
  </p:cSld>
  <p:clrMap bg1="lt1" tx1="dk1" bg2="lt2" tx2="dk2" accent1="accent1" accent2="accent2" accent3="accent3" accent4="accent4" accent5="accent5" accent6="accent6" hlink="hlink" folHlink="folHlink"/>
  <p:sldLayoutIdLst>
    <p:sldLayoutId id="2147483758" r:id="rId1"/>
    <p:sldLayoutId id="2147483760" r:id="rId2"/>
    <p:sldLayoutId id="2147483762" r:id="rId3"/>
    <p:sldLayoutId id="2147483763" r:id="rId4"/>
    <p:sldLayoutId id="2147483764" r:id="rId5"/>
    <p:sldLayoutId id="2147483765" r:id="rId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251865A1-CB2F-42AA-9FAB-B4DB3C7DA0E6}"/>
              </a:ext>
            </a:extLst>
          </p:cNvPr>
          <p:cNvSpPr/>
          <p:nvPr userDrawn="1"/>
        </p:nvSpPr>
        <p:spPr>
          <a:xfrm rot="10800000" flipH="1">
            <a:off x="2" y="0"/>
            <a:ext cx="1088335" cy="6858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61560" y="5688808"/>
            <a:ext cx="2607073" cy="720000"/>
          </a:xfrm>
          <a:prstGeom prst="rect">
            <a:avLst/>
          </a:prstGeom>
        </p:spPr>
      </p:pic>
      <p:pic>
        <p:nvPicPr>
          <p:cNvPr id="6" name="Picture 5" descr="A close up of a logo&#10;&#10;Description automatically generated">
            <a:extLst>
              <a:ext uri="{FF2B5EF4-FFF2-40B4-BE49-F238E27FC236}">
                <a16:creationId xmlns:a16="http://schemas.microsoft.com/office/drawing/2014/main" id="{D2BF5EB0-A87B-482B-9C11-55E834D6615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277" y="153380"/>
            <a:ext cx="719459" cy="720000"/>
          </a:xfrm>
          <a:prstGeom prst="rect">
            <a:avLst/>
          </a:prstGeom>
        </p:spPr>
      </p:pic>
    </p:spTree>
    <p:extLst>
      <p:ext uri="{BB962C8B-B14F-4D97-AF65-F5344CB8AC3E}">
        <p14:creationId xmlns:p14="http://schemas.microsoft.com/office/powerpoint/2010/main" val="3557021580"/>
      </p:ext>
    </p:extLst>
  </p:cSld>
  <p:clrMap bg1="lt1" tx1="dk1" bg2="lt2" tx2="dk2" accent1="accent1" accent2="accent2" accent3="accent3" accent4="accent4" accent5="accent5" accent6="accent6" hlink="hlink" folHlink="folHlink"/>
  <p:sldLayoutIdLst>
    <p:sldLayoutId id="2147483745" r:id="rId1"/>
    <p:sldLayoutId id="2147483750"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CF635EFE-A9A1-41CB-BE98-97C752916B51}"/>
              </a:ext>
            </a:extLst>
          </p:cNvPr>
          <p:cNvSpPr/>
          <p:nvPr userDrawn="1"/>
        </p:nvSpPr>
        <p:spPr>
          <a:xfrm rot="5400000">
            <a:off x="5482275" y="-5482273"/>
            <a:ext cx="1227455"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4689"/>
              </a:solidFill>
              <a:effectLst/>
              <a:uLnTx/>
              <a:uFillTx/>
              <a:latin typeface="Franklin Gothic Book"/>
              <a:ea typeface="+mn-ea"/>
              <a:cs typeface="+mn-cs"/>
            </a:endParaRPr>
          </a:p>
        </p:txBody>
      </p:sp>
      <p:pic>
        <p:nvPicPr>
          <p:cNvPr id="8" name="Picture 7" descr="A picture containing drawing&#10;&#10;Description automatically generated">
            <a:extLst>
              <a:ext uri="{FF2B5EF4-FFF2-40B4-BE49-F238E27FC236}">
                <a16:creationId xmlns:a16="http://schemas.microsoft.com/office/drawing/2014/main" id="{CF9FB3F0-CBCD-4808-A269-6970890033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8728" y="1382526"/>
            <a:ext cx="3910608" cy="1080000"/>
          </a:xfrm>
          <a:prstGeom prst="rect">
            <a:avLst/>
          </a:prstGeom>
        </p:spPr>
      </p:pic>
      <p:grpSp>
        <p:nvGrpSpPr>
          <p:cNvPr id="10" name="Group 9">
            <a:extLst>
              <a:ext uri="{FF2B5EF4-FFF2-40B4-BE49-F238E27FC236}">
                <a16:creationId xmlns:a16="http://schemas.microsoft.com/office/drawing/2014/main" id="{8AC5DA0C-85A7-4882-900C-AE7410FDFBAA}"/>
              </a:ext>
            </a:extLst>
          </p:cNvPr>
          <p:cNvGrpSpPr/>
          <p:nvPr userDrawn="1"/>
        </p:nvGrpSpPr>
        <p:grpSpPr>
          <a:xfrm>
            <a:off x="323369" y="5707234"/>
            <a:ext cx="3092395" cy="720000"/>
            <a:chOff x="8942551" y="387984"/>
            <a:chExt cx="3092395" cy="720000"/>
          </a:xfrm>
        </p:grpSpPr>
        <p:pic>
          <p:nvPicPr>
            <p:cNvPr id="11" name="Picture 10">
              <a:extLst>
                <a:ext uri="{FF2B5EF4-FFF2-40B4-BE49-F238E27FC236}">
                  <a16:creationId xmlns:a16="http://schemas.microsoft.com/office/drawing/2014/main" id="{A3F12DC9-21F6-4909-91CA-1AF492EBC0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2" name="Text Box 27">
              <a:extLst>
                <a:ext uri="{FF2B5EF4-FFF2-40B4-BE49-F238E27FC236}">
                  <a16:creationId xmlns:a16="http://schemas.microsoft.com/office/drawing/2014/main" id="{D82070AA-79F7-4830-B650-58EC1E1240CB}"/>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377" rtl="0" eaLnBrk="1" fontAlgn="auto" latinLnBrk="0" hangingPunct="1">
                <a:lnSpc>
                  <a:spcPct val="115000"/>
                </a:lnSpc>
                <a:spcBef>
                  <a:spcPts val="600"/>
                </a:spcBef>
                <a:spcAft>
                  <a:spcPts val="600"/>
                </a:spcAft>
                <a:buClrTx/>
                <a:buSzTx/>
                <a:buFontTx/>
                <a:buNone/>
                <a:tabLst/>
                <a:defRPr/>
              </a:pPr>
              <a:r>
                <a:rPr kumimoji="0" lang="en-GB" sz="800" b="0" i="0" u="none" strike="noStrike" kern="1200" cap="none" spc="0" normalizeH="0" baseline="0" noProof="0" dirty="0">
                  <a:ln>
                    <a:noFill/>
                  </a:ln>
                  <a:solidFill>
                    <a:srgbClr val="545859"/>
                  </a:solidFill>
                  <a:effectLst/>
                  <a:uLnTx/>
                  <a:uFillTx/>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kumimoji="0" lang="en-GB" sz="1100" b="0" i="0" u="none" strike="noStrike" kern="1200" cap="none" spc="0" normalizeH="0" baseline="0" noProof="0" dirty="0">
                <a:ln>
                  <a:noFill/>
                </a:ln>
                <a:solidFill>
                  <a:srgbClr val="545859"/>
                </a:solidFill>
                <a:effectLst/>
                <a:uLnTx/>
                <a:uFillTx/>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4" name="Picture 13" descr="Graphical user interface, application, Teams&#10;&#10;Description automatically generated">
            <a:extLst>
              <a:ext uri="{FF2B5EF4-FFF2-40B4-BE49-F238E27FC236}">
                <a16:creationId xmlns:a16="http://schemas.microsoft.com/office/drawing/2014/main" id="{F98FD567-11D9-43E3-9ABB-4487176FD7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87231" y="5713389"/>
            <a:ext cx="3467467" cy="720000"/>
          </a:xfrm>
          <a:prstGeom prst="rect">
            <a:avLst/>
          </a:prstGeom>
        </p:spPr>
      </p:pic>
      <p:sp>
        <p:nvSpPr>
          <p:cNvPr id="9" name="TextBox 8">
            <a:extLst>
              <a:ext uri="{FF2B5EF4-FFF2-40B4-BE49-F238E27FC236}">
                <a16:creationId xmlns:a16="http://schemas.microsoft.com/office/drawing/2014/main" id="{78CB83CA-D06E-4218-99F2-EDF7CBCAE6E6}"/>
              </a:ext>
            </a:extLst>
          </p:cNvPr>
          <p:cNvSpPr txBox="1"/>
          <p:nvPr userDrawn="1"/>
        </p:nvSpPr>
        <p:spPr>
          <a:xfrm>
            <a:off x="1118907" y="2520820"/>
            <a:ext cx="9950252" cy="2954655"/>
          </a:xfrm>
          <a:prstGeom prst="rect">
            <a:avLst/>
          </a:prstGeom>
          <a:noFill/>
        </p:spPr>
        <p:txBody>
          <a:bodyPr wrap="square" rtlCol="0">
            <a:spAutoFit/>
          </a:bodyPr>
          <a:lstStyle/>
          <a:p>
            <a:endParaRPr lang="en-GB" sz="1800" dirty="0"/>
          </a:p>
          <a:p>
            <a:pPr algn="ctr"/>
            <a:r>
              <a:rPr lang="en-GB" sz="6600" dirty="0">
                <a:solidFill>
                  <a:schemeClr val="bg1"/>
                </a:solidFill>
              </a:rPr>
              <a:t>Thank you</a:t>
            </a:r>
          </a:p>
          <a:p>
            <a:pPr algn="ctr"/>
            <a:endParaRPr lang="en-GB" sz="1800" dirty="0"/>
          </a:p>
          <a:p>
            <a:pPr algn="ctr"/>
            <a:r>
              <a:rPr lang="en-GB" sz="2800" dirty="0">
                <a:solidFill>
                  <a:schemeClr val="tx1"/>
                </a:solidFill>
              </a:rPr>
              <a:t>www.longitools.org</a:t>
            </a:r>
          </a:p>
          <a:p>
            <a:pPr algn="ctr"/>
            <a:endParaRPr lang="en-GB" sz="2800" dirty="0">
              <a:solidFill>
                <a:schemeClr val="tx1"/>
              </a:solidFill>
            </a:endParaRPr>
          </a:p>
          <a:p>
            <a:pPr algn="ctr"/>
            <a:r>
              <a:rPr lang="en-GB" sz="2800" dirty="0">
                <a:solidFill>
                  <a:schemeClr val="tx1"/>
                </a:solidFill>
              </a:rPr>
              <a:t>       @</a:t>
            </a:r>
            <a:r>
              <a:rPr lang="en-GB" sz="2800" dirty="0" err="1">
                <a:solidFill>
                  <a:schemeClr val="tx1"/>
                </a:solidFill>
              </a:rPr>
              <a:t>LongITools</a:t>
            </a:r>
            <a:endParaRPr lang="en-GB" sz="2800" dirty="0">
              <a:solidFill>
                <a:schemeClr val="tx1"/>
              </a:solidFill>
            </a:endParaRPr>
          </a:p>
        </p:txBody>
      </p:sp>
      <p:pic>
        <p:nvPicPr>
          <p:cNvPr id="13" name="Picture 12" descr="A picture containing tree, plant&#10;&#10;Description automatically generated">
            <a:extLst>
              <a:ext uri="{FF2B5EF4-FFF2-40B4-BE49-F238E27FC236}">
                <a16:creationId xmlns:a16="http://schemas.microsoft.com/office/drawing/2014/main" id="{AB71D5CE-3E69-4B98-8BBB-643B1D620B0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51636" y="4872817"/>
            <a:ext cx="648000" cy="648000"/>
          </a:xfrm>
          <a:prstGeom prst="rect">
            <a:avLst/>
          </a:prstGeom>
        </p:spPr>
      </p:pic>
    </p:spTree>
    <p:extLst>
      <p:ext uri="{BB962C8B-B14F-4D97-AF65-F5344CB8AC3E}">
        <p14:creationId xmlns:p14="http://schemas.microsoft.com/office/powerpoint/2010/main" val="865849950"/>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ight Triangle 6">
            <a:extLst>
              <a:ext uri="{FF2B5EF4-FFF2-40B4-BE49-F238E27FC236}">
                <a16:creationId xmlns:a16="http://schemas.microsoft.com/office/drawing/2014/main" id="{CF635EFE-A9A1-41CB-BE98-97C752916B51}"/>
              </a:ext>
            </a:extLst>
          </p:cNvPr>
          <p:cNvSpPr/>
          <p:nvPr userDrawn="1"/>
        </p:nvSpPr>
        <p:spPr>
          <a:xfrm rot="5400000">
            <a:off x="4921838" y="-4921834"/>
            <a:ext cx="1227455" cy="1107112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6092386" y="768513"/>
            <a:ext cx="1227455" cy="10967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0" name="Right Triangle 9">
            <a:extLst>
              <a:ext uri="{FF2B5EF4-FFF2-40B4-BE49-F238E27FC236}">
                <a16:creationId xmlns:a16="http://schemas.microsoft.com/office/drawing/2014/main" id="{44320909-57C0-4B11-ABEF-CB359C5BD2AB}"/>
              </a:ext>
            </a:extLst>
          </p:cNvPr>
          <p:cNvSpPr/>
          <p:nvPr userDrawn="1"/>
        </p:nvSpPr>
        <p:spPr>
          <a:xfrm rot="10800000">
            <a:off x="10965874" y="-2782"/>
            <a:ext cx="1227455" cy="563165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1" name="Right Triangle 10">
            <a:extLst>
              <a:ext uri="{FF2B5EF4-FFF2-40B4-BE49-F238E27FC236}">
                <a16:creationId xmlns:a16="http://schemas.microsoft.com/office/drawing/2014/main" id="{7EEED3C8-CD12-42C9-BA2A-A1A8FEAFFF24}"/>
              </a:ext>
            </a:extLst>
          </p:cNvPr>
          <p:cNvSpPr/>
          <p:nvPr userDrawn="1"/>
        </p:nvSpPr>
        <p:spPr>
          <a:xfrm>
            <a:off x="-5262" y="1127375"/>
            <a:ext cx="1227455" cy="573878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2" name="Content Placeholder 5" descr="A picture containing drawing, plate&#10;&#10;Description automatically generated">
            <a:extLst>
              <a:ext uri="{FF2B5EF4-FFF2-40B4-BE49-F238E27FC236}">
                <a16:creationId xmlns:a16="http://schemas.microsoft.com/office/drawing/2014/main" id="{76062D1A-48B1-49A5-9F46-8813AA97009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2665" y="5970807"/>
            <a:ext cx="2607073" cy="720000"/>
          </a:xfrm>
          <a:prstGeom prst="rect">
            <a:avLst/>
          </a:prstGeom>
        </p:spPr>
      </p:pic>
    </p:spTree>
    <p:extLst>
      <p:ext uri="{BB962C8B-B14F-4D97-AF65-F5344CB8AC3E}">
        <p14:creationId xmlns:p14="http://schemas.microsoft.com/office/powerpoint/2010/main" val="2275956896"/>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ight Triangle 6">
            <a:extLst>
              <a:ext uri="{FF2B5EF4-FFF2-40B4-BE49-F238E27FC236}">
                <a16:creationId xmlns:a16="http://schemas.microsoft.com/office/drawing/2014/main" id="{CF635EFE-A9A1-41CB-BE98-97C752916B51}"/>
              </a:ext>
            </a:extLst>
          </p:cNvPr>
          <p:cNvSpPr/>
          <p:nvPr userDrawn="1"/>
        </p:nvSpPr>
        <p:spPr>
          <a:xfrm rot="5400000">
            <a:off x="4921838" y="-4921834"/>
            <a:ext cx="1227455" cy="1107112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6092386" y="768513"/>
            <a:ext cx="1227455" cy="1096784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0" name="Right Triangle 9">
            <a:extLst>
              <a:ext uri="{FF2B5EF4-FFF2-40B4-BE49-F238E27FC236}">
                <a16:creationId xmlns:a16="http://schemas.microsoft.com/office/drawing/2014/main" id="{44320909-57C0-4B11-ABEF-CB359C5BD2AB}"/>
              </a:ext>
            </a:extLst>
          </p:cNvPr>
          <p:cNvSpPr/>
          <p:nvPr userDrawn="1"/>
        </p:nvSpPr>
        <p:spPr>
          <a:xfrm rot="10800000">
            <a:off x="10965874" y="-2782"/>
            <a:ext cx="1227455" cy="563165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1" name="Right Triangle 10">
            <a:extLst>
              <a:ext uri="{FF2B5EF4-FFF2-40B4-BE49-F238E27FC236}">
                <a16:creationId xmlns:a16="http://schemas.microsoft.com/office/drawing/2014/main" id="{7EEED3C8-CD12-42C9-BA2A-A1A8FEAFFF24}"/>
              </a:ext>
            </a:extLst>
          </p:cNvPr>
          <p:cNvSpPr/>
          <p:nvPr userDrawn="1"/>
        </p:nvSpPr>
        <p:spPr>
          <a:xfrm>
            <a:off x="-5262" y="1127375"/>
            <a:ext cx="1227455" cy="573878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8" name="Content Placeholder 5" descr="A picture containing drawing, plate&#10;&#10;Description automatically generated">
            <a:extLst>
              <a:ext uri="{FF2B5EF4-FFF2-40B4-BE49-F238E27FC236}">
                <a16:creationId xmlns:a16="http://schemas.microsoft.com/office/drawing/2014/main" id="{CE744BAF-3007-4362-972C-9F5635A663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2665" y="5970807"/>
            <a:ext cx="2607073" cy="720000"/>
          </a:xfrm>
          <a:prstGeom prst="rect">
            <a:avLst/>
          </a:prstGeom>
        </p:spPr>
      </p:pic>
    </p:spTree>
    <p:extLst>
      <p:ext uri="{BB962C8B-B14F-4D97-AF65-F5344CB8AC3E}">
        <p14:creationId xmlns:p14="http://schemas.microsoft.com/office/powerpoint/2010/main" val="281723549"/>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hyperlink" Target="https://www.otsuka.co.jp/en/health-and-illness/glycemic-index/glucose-level/"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hyperlink" Target="https://www.otsuka.co.jp/en/health-and-illness/glycemic-index/glucose-level/"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 Id="rId5" Type="http://schemas.openxmlformats.org/officeDocument/2006/relationships/hyperlink" Target="https://bsplines.org/"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hyperlink" Target="https://www.rdocumentation.org/packages/lspline/versions/1.0-0/topics/lspline" TargetMode="Externa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hyperlink" Target="https://www.rdocumentation.org/packages/splines/versions/3.6.2/topics/ns" TargetMode="Externa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search.r-project.org/CRAN/refmans/lcmm/html/gridsearch.html" TargetMode="External"/><Relationship Id="rId2" Type="http://schemas.openxmlformats.org/officeDocument/2006/relationships/hyperlink" Target="https://rdrr.io/cran/lcmm/man/hlme.html" TargetMode="External"/><Relationship Id="rId1" Type="http://schemas.openxmlformats.org/officeDocument/2006/relationships/slideLayout" Target="../slideLayouts/slideLayout17.xml"/><Relationship Id="rId4" Type="http://schemas.openxmlformats.org/officeDocument/2006/relationships/hyperlink" Target="https://rdrr.io/cran/lcmm/man/summarytabl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7BED-706E-42AB-AE8F-3945FEC2A82C}"/>
              </a:ext>
            </a:extLst>
          </p:cNvPr>
          <p:cNvSpPr>
            <a:spLocks noGrp="1"/>
          </p:cNvSpPr>
          <p:nvPr>
            <p:ph type="ctrTitle"/>
          </p:nvPr>
        </p:nvSpPr>
        <p:spPr>
          <a:xfrm>
            <a:off x="1030187" y="3059659"/>
            <a:ext cx="10131619" cy="1546946"/>
          </a:xfrm>
        </p:spPr>
        <p:txBody>
          <a:bodyPr/>
          <a:lstStyle/>
          <a:p>
            <a:r>
              <a:rPr lang="en-GB" sz="4400" dirty="0"/>
              <a:t>Analysis of Repeated Measures</a:t>
            </a:r>
            <a:br>
              <a:rPr lang="en-GB" sz="4400" dirty="0"/>
            </a:br>
            <a:endParaRPr lang="en-GB" sz="4400" dirty="0"/>
          </a:p>
        </p:txBody>
      </p:sp>
      <p:sp>
        <p:nvSpPr>
          <p:cNvPr id="5" name="Subtitle 2">
            <a:extLst>
              <a:ext uri="{FF2B5EF4-FFF2-40B4-BE49-F238E27FC236}">
                <a16:creationId xmlns:a16="http://schemas.microsoft.com/office/drawing/2014/main" id="{8B241D48-825B-41C0-A18C-99FB8CD2A4A6}"/>
              </a:ext>
            </a:extLst>
          </p:cNvPr>
          <p:cNvSpPr txBox="1">
            <a:spLocks/>
          </p:cNvSpPr>
          <p:nvPr/>
        </p:nvSpPr>
        <p:spPr>
          <a:xfrm>
            <a:off x="2620782" y="4861136"/>
            <a:ext cx="6950427" cy="520202"/>
          </a:xfrm>
          <a:prstGeom prst="rect">
            <a:avLst/>
          </a:prstGeom>
        </p:spPr>
        <p:txBody>
          <a:bodyPr/>
          <a:lstStyle>
            <a:lvl1pPr marL="0" indent="0" algn="ctr" defTabSz="914377" rtl="0" eaLnBrk="1" latinLnBrk="0" hangingPunct="1">
              <a:lnSpc>
                <a:spcPct val="90000"/>
              </a:lnSpc>
              <a:spcBef>
                <a:spcPts val="1000"/>
              </a:spcBef>
              <a:buFont typeface="Arial" panose="020B0604020202020204" pitchFamily="34" charset="0"/>
              <a:buNone/>
              <a:defRPr sz="3200" kern="1200">
                <a:solidFill>
                  <a:srgbClr val="000000"/>
                </a:solidFill>
                <a:latin typeface="+mj-lt"/>
                <a:ea typeface="+mn-ea"/>
                <a:cs typeface="+mn-cs"/>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err="1">
                <a:ln>
                  <a:noFill/>
                </a:ln>
                <a:solidFill>
                  <a:srgbClr val="000000"/>
                </a:solidFill>
                <a:effectLst/>
                <a:uLnTx/>
                <a:uFillTx/>
                <a:latin typeface="Franklin Gothic Medium"/>
                <a:ea typeface="+mn-ea"/>
                <a:cs typeface="+mn-cs"/>
              </a:rPr>
              <a:t>LongITools</a:t>
            </a:r>
            <a:r>
              <a:rPr kumimoji="0" lang="en-GB" sz="2400" b="0" i="0" u="none" strike="noStrike" kern="1200" cap="none" spc="0" normalizeH="0" baseline="0" noProof="0" dirty="0">
                <a:ln>
                  <a:noFill/>
                </a:ln>
                <a:solidFill>
                  <a:srgbClr val="000000"/>
                </a:solidFill>
                <a:effectLst/>
                <a:uLnTx/>
                <a:uFillTx/>
                <a:latin typeface="Franklin Gothic Medium"/>
                <a:ea typeface="+mn-ea"/>
                <a:cs typeface="+mn-cs"/>
              </a:rPr>
              <a:t> General Assembly Capacity Building Day</a:t>
            </a:r>
          </a:p>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000000"/>
                </a:solidFill>
                <a:effectLst/>
                <a:uLnTx/>
                <a:uFillTx/>
                <a:latin typeface="Franklin Gothic Medium"/>
                <a:ea typeface="+mn-ea"/>
                <a:cs typeface="+mn-cs"/>
              </a:rPr>
              <a:t>Ahmed Elhakeem (UOB)</a:t>
            </a:r>
          </a:p>
        </p:txBody>
      </p:sp>
      <p:sp>
        <p:nvSpPr>
          <p:cNvPr id="4" name="TextBox 3">
            <a:extLst>
              <a:ext uri="{FF2B5EF4-FFF2-40B4-BE49-F238E27FC236}">
                <a16:creationId xmlns:a16="http://schemas.microsoft.com/office/drawing/2014/main" id="{C0A424A6-10AF-4A5C-902B-139B0486E5B7}"/>
              </a:ext>
            </a:extLst>
          </p:cNvPr>
          <p:cNvSpPr txBox="1"/>
          <p:nvPr/>
        </p:nvSpPr>
        <p:spPr>
          <a:xfrm>
            <a:off x="3962400" y="6082784"/>
            <a:ext cx="6096000" cy="369332"/>
          </a:xfrm>
          <a:prstGeom prst="rect">
            <a:avLst/>
          </a:prstGeom>
          <a:noFill/>
        </p:spPr>
        <p:txBody>
          <a:bodyPr wrap="square">
            <a:spAutoFit/>
          </a:bodyPr>
          <a:lstStyle/>
          <a:p>
            <a:r>
              <a:rPr lang="en-GB" dirty="0"/>
              <a:t>https://github.com/aelhak/ARMLT_24</a:t>
            </a:r>
          </a:p>
        </p:txBody>
      </p:sp>
    </p:spTree>
    <p:extLst>
      <p:ext uri="{BB962C8B-B14F-4D97-AF65-F5344CB8AC3E}">
        <p14:creationId xmlns:p14="http://schemas.microsoft.com/office/powerpoint/2010/main" val="59551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37996" y="143424"/>
            <a:ext cx="10790847" cy="972992"/>
          </a:xfrm>
        </p:spPr>
        <p:txBody>
          <a:bodyPr anchor="ctr">
            <a:normAutofit/>
          </a:bodyPr>
          <a:lstStyle/>
          <a:p>
            <a:r>
              <a:rPr lang="en-GB" sz="3600" dirty="0"/>
              <a:t>In many situations change / growth is not linear</a:t>
            </a:r>
          </a:p>
        </p:txBody>
      </p:sp>
      <p:pic>
        <p:nvPicPr>
          <p:cNvPr id="7" name="Picture 6" descr="Fig. 2">
            <a:extLst>
              <a:ext uri="{FF2B5EF4-FFF2-40B4-BE49-F238E27FC236}">
                <a16:creationId xmlns:a16="http://schemas.microsoft.com/office/drawing/2014/main" id="{D805FC4F-43E7-5F19-ED83-0D5B13D37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523" y="1116416"/>
            <a:ext cx="3586740" cy="25213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B44A85-2CD2-F49F-798F-4C16C75FAC54}"/>
              </a:ext>
            </a:extLst>
          </p:cNvPr>
          <p:cNvSpPr txBox="1"/>
          <p:nvPr/>
        </p:nvSpPr>
        <p:spPr>
          <a:xfrm>
            <a:off x="10017457" y="2495926"/>
            <a:ext cx="2018789" cy="307777"/>
          </a:xfrm>
          <a:prstGeom prst="rect">
            <a:avLst/>
          </a:prstGeom>
          <a:noFill/>
        </p:spPr>
        <p:txBody>
          <a:bodyPr wrap="square" rtlCol="0">
            <a:spAutoFit/>
          </a:bodyPr>
          <a:lstStyle/>
          <a:p>
            <a:r>
              <a:rPr lang="en-GB" sz="1400" dirty="0"/>
              <a:t>Kwong et al 2019</a:t>
            </a:r>
          </a:p>
        </p:txBody>
      </p:sp>
      <p:pic>
        <p:nvPicPr>
          <p:cNvPr id="11" name="Picture 10">
            <a:extLst>
              <a:ext uri="{FF2B5EF4-FFF2-40B4-BE49-F238E27FC236}">
                <a16:creationId xmlns:a16="http://schemas.microsoft.com/office/drawing/2014/main" id="{CCF87BB2-358B-E89D-F7B9-EC48C839005C}"/>
              </a:ext>
            </a:extLst>
          </p:cNvPr>
          <p:cNvPicPr>
            <a:picLocks noChangeAspect="1"/>
          </p:cNvPicPr>
          <p:nvPr/>
        </p:nvPicPr>
        <p:blipFill>
          <a:blip r:embed="rId3"/>
          <a:stretch>
            <a:fillRect/>
          </a:stretch>
        </p:blipFill>
        <p:spPr>
          <a:xfrm>
            <a:off x="1046649" y="1162367"/>
            <a:ext cx="4110588" cy="2234226"/>
          </a:xfrm>
          <a:prstGeom prst="rect">
            <a:avLst/>
          </a:prstGeom>
        </p:spPr>
      </p:pic>
      <p:pic>
        <p:nvPicPr>
          <p:cNvPr id="12" name="Picture 6" descr="Details are in the caption following the image">
            <a:extLst>
              <a:ext uri="{FF2B5EF4-FFF2-40B4-BE49-F238E27FC236}">
                <a16:creationId xmlns:a16="http://schemas.microsoft.com/office/drawing/2014/main" id="{797FCF79-5E8B-F264-F7B6-BBE7B64EB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58" y="3654936"/>
            <a:ext cx="4190190" cy="26836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26C7B15-6274-0774-0B02-58F1876BF3A9}"/>
              </a:ext>
            </a:extLst>
          </p:cNvPr>
          <p:cNvSpPr txBox="1"/>
          <p:nvPr/>
        </p:nvSpPr>
        <p:spPr>
          <a:xfrm>
            <a:off x="837465" y="6218480"/>
            <a:ext cx="1693958" cy="307777"/>
          </a:xfrm>
          <a:prstGeom prst="rect">
            <a:avLst/>
          </a:prstGeom>
          <a:noFill/>
        </p:spPr>
        <p:txBody>
          <a:bodyPr wrap="square" rtlCol="0">
            <a:spAutoFit/>
          </a:bodyPr>
          <a:lstStyle/>
          <a:p>
            <a:r>
              <a:rPr lang="en-GB" sz="1400" dirty="0"/>
              <a:t>JBMR 2014</a:t>
            </a:r>
          </a:p>
        </p:txBody>
      </p:sp>
      <p:sp>
        <p:nvSpPr>
          <p:cNvPr id="14" name="TextBox 13">
            <a:extLst>
              <a:ext uri="{FF2B5EF4-FFF2-40B4-BE49-F238E27FC236}">
                <a16:creationId xmlns:a16="http://schemas.microsoft.com/office/drawing/2014/main" id="{B1BBAFD0-5226-11D5-7C4C-8F6A5DDF59D8}"/>
              </a:ext>
            </a:extLst>
          </p:cNvPr>
          <p:cNvSpPr txBox="1"/>
          <p:nvPr/>
        </p:nvSpPr>
        <p:spPr>
          <a:xfrm>
            <a:off x="4087304" y="2614335"/>
            <a:ext cx="2183962" cy="276999"/>
          </a:xfrm>
          <a:prstGeom prst="rect">
            <a:avLst/>
          </a:prstGeom>
          <a:noFill/>
        </p:spPr>
        <p:txBody>
          <a:bodyPr wrap="square">
            <a:spAutoFit/>
          </a:bodyPr>
          <a:lstStyle/>
          <a:p>
            <a:r>
              <a:rPr lang="en-GB" sz="1200" dirty="0" err="1"/>
              <a:t>Curr</a:t>
            </a:r>
            <a:r>
              <a:rPr lang="en-GB" sz="1200" dirty="0"/>
              <a:t> Diab Rep 2018</a:t>
            </a:r>
          </a:p>
        </p:txBody>
      </p:sp>
      <p:pic>
        <p:nvPicPr>
          <p:cNvPr id="15" name="Picture 14">
            <a:extLst>
              <a:ext uri="{FF2B5EF4-FFF2-40B4-BE49-F238E27FC236}">
                <a16:creationId xmlns:a16="http://schemas.microsoft.com/office/drawing/2014/main" id="{70DA478C-5603-B1E6-968C-A04C2B776936}"/>
              </a:ext>
            </a:extLst>
          </p:cNvPr>
          <p:cNvPicPr>
            <a:picLocks noChangeAspect="1"/>
          </p:cNvPicPr>
          <p:nvPr/>
        </p:nvPicPr>
        <p:blipFill>
          <a:blip r:embed="rId5"/>
          <a:stretch>
            <a:fillRect/>
          </a:stretch>
        </p:blipFill>
        <p:spPr>
          <a:xfrm>
            <a:off x="7143812" y="3763195"/>
            <a:ext cx="3739975" cy="2408625"/>
          </a:xfrm>
          <a:prstGeom prst="rect">
            <a:avLst/>
          </a:prstGeom>
        </p:spPr>
      </p:pic>
      <p:sp>
        <p:nvSpPr>
          <p:cNvPr id="16" name="TextBox 15">
            <a:extLst>
              <a:ext uri="{FF2B5EF4-FFF2-40B4-BE49-F238E27FC236}">
                <a16:creationId xmlns:a16="http://schemas.microsoft.com/office/drawing/2014/main" id="{62B510DF-5DF5-B482-6948-06C56E06FDE6}"/>
              </a:ext>
            </a:extLst>
          </p:cNvPr>
          <p:cNvSpPr txBox="1"/>
          <p:nvPr/>
        </p:nvSpPr>
        <p:spPr>
          <a:xfrm>
            <a:off x="6904523" y="6160037"/>
            <a:ext cx="2095811" cy="646331"/>
          </a:xfrm>
          <a:prstGeom prst="rect">
            <a:avLst/>
          </a:prstGeom>
          <a:noFill/>
        </p:spPr>
        <p:txBody>
          <a:bodyPr wrap="square">
            <a:spAutoFit/>
          </a:bodyPr>
          <a:lstStyle/>
          <a:p>
            <a:r>
              <a:rPr lang="en-GB" sz="1200" dirty="0">
                <a:hlinkClick r:id="rId6"/>
              </a:rPr>
              <a:t>https://www.otsuka.co.jp/en/health-and-illness/glycemic-index/glucose-level/</a:t>
            </a:r>
            <a:r>
              <a:rPr lang="en-GB" sz="1200" dirty="0"/>
              <a:t> </a:t>
            </a:r>
          </a:p>
        </p:txBody>
      </p:sp>
    </p:spTree>
    <p:extLst>
      <p:ext uri="{BB962C8B-B14F-4D97-AF65-F5344CB8AC3E}">
        <p14:creationId xmlns:p14="http://schemas.microsoft.com/office/powerpoint/2010/main" val="333592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37996" y="143424"/>
            <a:ext cx="10790847" cy="972992"/>
          </a:xfrm>
        </p:spPr>
        <p:txBody>
          <a:bodyPr anchor="ctr">
            <a:normAutofit/>
          </a:bodyPr>
          <a:lstStyle/>
          <a:p>
            <a:r>
              <a:rPr lang="en-GB" sz="3600" dirty="0"/>
              <a:t>In many situations change / growth is not linear</a:t>
            </a:r>
          </a:p>
        </p:txBody>
      </p:sp>
      <p:pic>
        <p:nvPicPr>
          <p:cNvPr id="7" name="Picture 6" descr="Fig. 2">
            <a:extLst>
              <a:ext uri="{FF2B5EF4-FFF2-40B4-BE49-F238E27FC236}">
                <a16:creationId xmlns:a16="http://schemas.microsoft.com/office/drawing/2014/main" id="{D805FC4F-43E7-5F19-ED83-0D5B13D37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523" y="1116416"/>
            <a:ext cx="3586740" cy="25213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B44A85-2CD2-F49F-798F-4C16C75FAC54}"/>
              </a:ext>
            </a:extLst>
          </p:cNvPr>
          <p:cNvSpPr txBox="1"/>
          <p:nvPr/>
        </p:nvSpPr>
        <p:spPr>
          <a:xfrm>
            <a:off x="10017457" y="2495926"/>
            <a:ext cx="2018789" cy="307777"/>
          </a:xfrm>
          <a:prstGeom prst="rect">
            <a:avLst/>
          </a:prstGeom>
          <a:noFill/>
        </p:spPr>
        <p:txBody>
          <a:bodyPr wrap="square" rtlCol="0">
            <a:spAutoFit/>
          </a:bodyPr>
          <a:lstStyle/>
          <a:p>
            <a:r>
              <a:rPr lang="en-GB" sz="1400" dirty="0"/>
              <a:t>Kwong et al 2019</a:t>
            </a:r>
          </a:p>
        </p:txBody>
      </p:sp>
      <p:pic>
        <p:nvPicPr>
          <p:cNvPr id="11" name="Picture 10">
            <a:extLst>
              <a:ext uri="{FF2B5EF4-FFF2-40B4-BE49-F238E27FC236}">
                <a16:creationId xmlns:a16="http://schemas.microsoft.com/office/drawing/2014/main" id="{CCF87BB2-358B-E89D-F7B9-EC48C839005C}"/>
              </a:ext>
            </a:extLst>
          </p:cNvPr>
          <p:cNvPicPr>
            <a:picLocks noChangeAspect="1"/>
          </p:cNvPicPr>
          <p:nvPr/>
        </p:nvPicPr>
        <p:blipFill>
          <a:blip r:embed="rId3"/>
          <a:stretch>
            <a:fillRect/>
          </a:stretch>
        </p:blipFill>
        <p:spPr>
          <a:xfrm>
            <a:off x="1046649" y="1162367"/>
            <a:ext cx="4110588" cy="2234226"/>
          </a:xfrm>
          <a:prstGeom prst="rect">
            <a:avLst/>
          </a:prstGeom>
        </p:spPr>
      </p:pic>
      <p:pic>
        <p:nvPicPr>
          <p:cNvPr id="12" name="Picture 6" descr="Details are in the caption following the image">
            <a:extLst>
              <a:ext uri="{FF2B5EF4-FFF2-40B4-BE49-F238E27FC236}">
                <a16:creationId xmlns:a16="http://schemas.microsoft.com/office/drawing/2014/main" id="{797FCF79-5E8B-F264-F7B6-BBE7B64EB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58" y="3654936"/>
            <a:ext cx="4190190" cy="26836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26C7B15-6274-0774-0B02-58F1876BF3A9}"/>
              </a:ext>
            </a:extLst>
          </p:cNvPr>
          <p:cNvSpPr txBox="1"/>
          <p:nvPr/>
        </p:nvSpPr>
        <p:spPr>
          <a:xfrm>
            <a:off x="837465" y="6218480"/>
            <a:ext cx="1693958" cy="307777"/>
          </a:xfrm>
          <a:prstGeom prst="rect">
            <a:avLst/>
          </a:prstGeom>
          <a:noFill/>
        </p:spPr>
        <p:txBody>
          <a:bodyPr wrap="square" rtlCol="0">
            <a:spAutoFit/>
          </a:bodyPr>
          <a:lstStyle/>
          <a:p>
            <a:r>
              <a:rPr lang="en-GB" sz="1400" dirty="0"/>
              <a:t>JBMR 2014</a:t>
            </a:r>
          </a:p>
        </p:txBody>
      </p:sp>
      <p:sp>
        <p:nvSpPr>
          <p:cNvPr id="14" name="TextBox 13">
            <a:extLst>
              <a:ext uri="{FF2B5EF4-FFF2-40B4-BE49-F238E27FC236}">
                <a16:creationId xmlns:a16="http://schemas.microsoft.com/office/drawing/2014/main" id="{B1BBAFD0-5226-11D5-7C4C-8F6A5DDF59D8}"/>
              </a:ext>
            </a:extLst>
          </p:cNvPr>
          <p:cNvSpPr txBox="1"/>
          <p:nvPr/>
        </p:nvSpPr>
        <p:spPr>
          <a:xfrm>
            <a:off x="4087304" y="2614335"/>
            <a:ext cx="2183962" cy="276999"/>
          </a:xfrm>
          <a:prstGeom prst="rect">
            <a:avLst/>
          </a:prstGeom>
          <a:noFill/>
        </p:spPr>
        <p:txBody>
          <a:bodyPr wrap="square">
            <a:spAutoFit/>
          </a:bodyPr>
          <a:lstStyle/>
          <a:p>
            <a:r>
              <a:rPr lang="en-GB" sz="1200" dirty="0" err="1"/>
              <a:t>Curr</a:t>
            </a:r>
            <a:r>
              <a:rPr lang="en-GB" sz="1200" dirty="0"/>
              <a:t> Diab Rep 2018</a:t>
            </a:r>
          </a:p>
        </p:txBody>
      </p:sp>
      <p:pic>
        <p:nvPicPr>
          <p:cNvPr id="15" name="Picture 14">
            <a:extLst>
              <a:ext uri="{FF2B5EF4-FFF2-40B4-BE49-F238E27FC236}">
                <a16:creationId xmlns:a16="http://schemas.microsoft.com/office/drawing/2014/main" id="{70DA478C-5603-B1E6-968C-A04C2B776936}"/>
              </a:ext>
            </a:extLst>
          </p:cNvPr>
          <p:cNvPicPr>
            <a:picLocks noChangeAspect="1"/>
          </p:cNvPicPr>
          <p:nvPr/>
        </p:nvPicPr>
        <p:blipFill>
          <a:blip r:embed="rId5"/>
          <a:stretch>
            <a:fillRect/>
          </a:stretch>
        </p:blipFill>
        <p:spPr>
          <a:xfrm>
            <a:off x="7143812" y="3763195"/>
            <a:ext cx="3739975" cy="2408625"/>
          </a:xfrm>
          <a:prstGeom prst="rect">
            <a:avLst/>
          </a:prstGeom>
        </p:spPr>
      </p:pic>
      <p:sp>
        <p:nvSpPr>
          <p:cNvPr id="16" name="TextBox 15">
            <a:extLst>
              <a:ext uri="{FF2B5EF4-FFF2-40B4-BE49-F238E27FC236}">
                <a16:creationId xmlns:a16="http://schemas.microsoft.com/office/drawing/2014/main" id="{62B510DF-5DF5-B482-6948-06C56E06FDE6}"/>
              </a:ext>
            </a:extLst>
          </p:cNvPr>
          <p:cNvSpPr txBox="1"/>
          <p:nvPr/>
        </p:nvSpPr>
        <p:spPr>
          <a:xfrm>
            <a:off x="6904523" y="6160037"/>
            <a:ext cx="2095811" cy="646331"/>
          </a:xfrm>
          <a:prstGeom prst="rect">
            <a:avLst/>
          </a:prstGeom>
          <a:noFill/>
        </p:spPr>
        <p:txBody>
          <a:bodyPr wrap="square">
            <a:spAutoFit/>
          </a:bodyPr>
          <a:lstStyle/>
          <a:p>
            <a:r>
              <a:rPr lang="en-GB" sz="1200" dirty="0">
                <a:hlinkClick r:id="rId6"/>
              </a:rPr>
              <a:t>https://www.otsuka.co.jp/en/health-and-illness/glycemic-index/glucose-level/</a:t>
            </a:r>
            <a:r>
              <a:rPr lang="en-GB" sz="1200" dirty="0"/>
              <a:t> </a:t>
            </a:r>
          </a:p>
        </p:txBody>
      </p:sp>
      <p:sp>
        <p:nvSpPr>
          <p:cNvPr id="2" name="Rectangle 1">
            <a:extLst>
              <a:ext uri="{FF2B5EF4-FFF2-40B4-BE49-F238E27FC236}">
                <a16:creationId xmlns:a16="http://schemas.microsoft.com/office/drawing/2014/main" id="{27BC2C6D-45D7-3EA4-91C9-CCE8518988BE}"/>
              </a:ext>
            </a:extLst>
          </p:cNvPr>
          <p:cNvSpPr/>
          <p:nvPr/>
        </p:nvSpPr>
        <p:spPr>
          <a:xfrm>
            <a:off x="3577455" y="2403079"/>
            <a:ext cx="5037089" cy="2078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FFFFFF"/>
                </a:solidFill>
              </a:rPr>
              <a:t>Spline functions can be used to model nonlinear change</a:t>
            </a:r>
          </a:p>
        </p:txBody>
      </p:sp>
    </p:spTree>
    <p:extLst>
      <p:ext uri="{BB962C8B-B14F-4D97-AF65-F5344CB8AC3E}">
        <p14:creationId xmlns:p14="http://schemas.microsoft.com/office/powerpoint/2010/main" val="1197566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a:xfrm>
            <a:off x="831851" y="1709739"/>
            <a:ext cx="10276634" cy="1863678"/>
          </a:xfrm>
        </p:spPr>
        <p:txBody>
          <a:bodyPr/>
          <a:lstStyle/>
          <a:p>
            <a:pPr algn="ctr"/>
            <a:r>
              <a:rPr lang="en-GB" dirty="0"/>
              <a:t>Using splines in LME for the  analysis of nonlinear growth</a:t>
            </a:r>
          </a:p>
        </p:txBody>
      </p:sp>
    </p:spTree>
    <p:extLst>
      <p:ext uri="{BB962C8B-B14F-4D97-AF65-F5344CB8AC3E}">
        <p14:creationId xmlns:p14="http://schemas.microsoft.com/office/powerpoint/2010/main" val="316114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31808" y="1412776"/>
            <a:ext cx="7179516" cy="4287319"/>
          </a:xfrm>
        </p:spPr>
        <p:txBody>
          <a:bodyPr>
            <a:noAutofit/>
          </a:bodyPr>
          <a:lstStyle/>
          <a:p>
            <a:pPr marL="0" indent="0">
              <a:buNone/>
            </a:pPr>
            <a:r>
              <a:rPr lang="en-GB" sz="1800" dirty="0"/>
              <a:t>Physical crafting tools: flexible thin strip of wood / metal used to draft smooth curves e.g., for boats. Strips would bend according to number and position of weights &amp; take the shape</a:t>
            </a:r>
          </a:p>
          <a:p>
            <a:pPr marL="0" indent="0">
              <a:buNone/>
            </a:pPr>
            <a:endParaRPr lang="en-GB" sz="1800" dirty="0"/>
          </a:p>
          <a:p>
            <a:pPr marL="0" indent="0">
              <a:buNone/>
            </a:pPr>
            <a:r>
              <a:rPr lang="en-GB" sz="1800" dirty="0"/>
              <a:t>In statistics, spline functions can be used to mathematically reproduce flexible shapes</a:t>
            </a:r>
          </a:p>
          <a:p>
            <a:pPr marL="0" indent="0">
              <a:buNone/>
            </a:pPr>
            <a:endParaRPr lang="en-GB" sz="1800" dirty="0"/>
          </a:p>
          <a:p>
            <a:pPr marL="0" indent="0">
              <a:buNone/>
            </a:pPr>
            <a:r>
              <a:rPr lang="en-GB" sz="1800" dirty="0"/>
              <a:t>A spline function is a set of piecewise polynomials that are smoothly joined (i.e., constrained to be continuous) at turning points (called knots)</a:t>
            </a:r>
          </a:p>
          <a:p>
            <a:pPr marL="0" indent="0">
              <a:buNone/>
            </a:pPr>
            <a:endParaRPr lang="en-GB" sz="1800" dirty="0"/>
          </a:p>
          <a:p>
            <a:pPr marL="0" indent="0">
              <a:buNone/>
            </a:pPr>
            <a:r>
              <a:rPr lang="en-GB" sz="1800" dirty="0"/>
              <a:t>Splines are formed using spline basis functions (the dimensional space containing each element from a set of local polynomials)</a:t>
            </a:r>
          </a:p>
          <a:p>
            <a:pPr marL="0" indent="0">
              <a:buNone/>
            </a:pPr>
            <a:endParaRPr lang="en-GB" sz="1800" dirty="0"/>
          </a:p>
          <a:p>
            <a:pPr marL="0" indent="0">
              <a:buNone/>
            </a:pPr>
            <a:r>
              <a:rPr lang="en-GB" sz="1800" dirty="0"/>
              <a:t>Polynomial degree &amp; method of knot placement generally is what distinguishes b/w different spline functions, e.g., degree 1 for linear spline and degree 3 for cubic spline</a:t>
            </a:r>
          </a:p>
          <a:p>
            <a:pPr marL="0" indent="0">
              <a:buNone/>
            </a:pPr>
            <a:endParaRPr lang="en-GB" sz="1800" dirty="0"/>
          </a:p>
          <a:p>
            <a:pPr marL="0" indent="0">
              <a:buNone/>
            </a:pPr>
            <a:endParaRPr lang="en-GB" sz="1800" dirty="0"/>
          </a:p>
        </p:txBody>
      </p:sp>
      <p:pic>
        <p:nvPicPr>
          <p:cNvPr id="3" name="Picture 6" descr="cs184/284a">
            <a:extLst>
              <a:ext uri="{FF2B5EF4-FFF2-40B4-BE49-F238E27FC236}">
                <a16:creationId xmlns:a16="http://schemas.microsoft.com/office/drawing/2014/main" id="{E7B86187-14A1-675B-1897-878CA46247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4588" y="2493401"/>
            <a:ext cx="2365604" cy="1774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pter 5: Spline Functions | Engineering360">
            <a:extLst>
              <a:ext uri="{FF2B5EF4-FFF2-40B4-BE49-F238E27FC236}">
                <a16:creationId xmlns:a16="http://schemas.microsoft.com/office/drawing/2014/main" id="{3A85A708-531A-3F84-C04D-57159AB3F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097" y="4491018"/>
            <a:ext cx="2865401" cy="12776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1026488" y="188640"/>
            <a:ext cx="10802258" cy="972992"/>
          </a:xfrm>
        </p:spPr>
        <p:txBody>
          <a:bodyPr anchor="ctr">
            <a:normAutofit/>
          </a:bodyPr>
          <a:lstStyle/>
          <a:p>
            <a:r>
              <a:rPr lang="en-GB" dirty="0"/>
              <a:t>Splines</a:t>
            </a:r>
            <a:endParaRPr lang="en-US" dirty="0"/>
          </a:p>
        </p:txBody>
      </p:sp>
      <p:pic>
        <p:nvPicPr>
          <p:cNvPr id="2" name="Picture 1" descr="techscorn — When Splines Were Physical Objects">
            <a:extLst>
              <a:ext uri="{FF2B5EF4-FFF2-40B4-BE49-F238E27FC236}">
                <a16:creationId xmlns:a16="http://schemas.microsoft.com/office/drawing/2014/main" id="{D130DAA5-FCBD-77BF-093A-916939A1D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4588" y="1089294"/>
            <a:ext cx="2271273" cy="163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32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tatistics - (Linear spline|Piecewise linear function)">
            <a:extLst>
              <a:ext uri="{FF2B5EF4-FFF2-40B4-BE49-F238E27FC236}">
                <a16:creationId xmlns:a16="http://schemas.microsoft.com/office/drawing/2014/main" id="{4991A3B6-F727-A625-C1D5-1B2B9C7D0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711" y="3283391"/>
            <a:ext cx="2983881" cy="257814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767408" y="1124744"/>
            <a:ext cx="6768752" cy="4752528"/>
          </a:xfrm>
        </p:spPr>
        <p:txBody>
          <a:bodyPr>
            <a:noAutofit/>
          </a:bodyPr>
          <a:lstStyle/>
          <a:p>
            <a:pPr marL="0" indent="0">
              <a:buNone/>
            </a:pPr>
            <a:r>
              <a:rPr lang="en-GB" sz="1800" dirty="0"/>
              <a:t>Connected straight lines with a change in slope at each knot</a:t>
            </a:r>
          </a:p>
          <a:p>
            <a:endParaRPr lang="en-GB" sz="1800" dirty="0"/>
          </a:p>
          <a:p>
            <a:pPr marL="0" indent="0">
              <a:buNone/>
            </a:pPr>
            <a:r>
              <a:rPr lang="en-GB" sz="1800" dirty="0"/>
              <a:t>Can be used in LME to describe growth as a series of connected lines (linear slopes) joined at knot points</a:t>
            </a:r>
          </a:p>
          <a:p>
            <a:endParaRPr lang="en-GB" sz="1800" dirty="0"/>
          </a:p>
          <a:p>
            <a:pPr marL="0" indent="0">
              <a:buNone/>
            </a:pPr>
            <a:r>
              <a:rPr lang="en-GB" sz="1800" dirty="0"/>
              <a:t>Linear spline function for age (20–70 years) with one knot point at age 50 years produces 2 different linear slopes of the repeated measure (e.g., weight): 20 to ≤50, and 50 to ≤70 years</a:t>
            </a:r>
          </a:p>
          <a:p>
            <a:endParaRPr lang="en-GB" sz="1800" dirty="0"/>
          </a:p>
          <a:p>
            <a:pPr marL="0" indent="0">
              <a:buNone/>
            </a:pPr>
            <a:r>
              <a:rPr lang="en-GB" sz="1800" dirty="0"/>
              <a:t>Linear growth rate is described over age windows (1</a:t>
            </a:r>
            <a:r>
              <a:rPr lang="en-GB" sz="1800" baseline="30000" dirty="0"/>
              <a:t>st</a:t>
            </a:r>
            <a:r>
              <a:rPr lang="en-GB" sz="1800" dirty="0"/>
              <a:t> derivative is not continuous at the knots)</a:t>
            </a:r>
          </a:p>
          <a:p>
            <a:endParaRPr lang="en-GB" sz="1800" dirty="0"/>
          </a:p>
          <a:p>
            <a:pPr marL="0" indent="0">
              <a:buNone/>
            </a:pPr>
            <a:r>
              <a:rPr lang="en-GB" sz="1800" dirty="0"/>
              <a:t>There can be an abrupt change from positive to negative growth – curve shape is unrealistic</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767408" y="152297"/>
            <a:ext cx="10961436" cy="972992"/>
          </a:xfrm>
        </p:spPr>
        <p:txBody>
          <a:bodyPr anchor="ctr">
            <a:normAutofit/>
          </a:bodyPr>
          <a:lstStyle/>
          <a:p>
            <a:r>
              <a:rPr lang="en-GB" dirty="0"/>
              <a:t>Linear spline</a:t>
            </a:r>
            <a:endParaRPr lang="en-US" dirty="0"/>
          </a:p>
        </p:txBody>
      </p:sp>
      <p:grpSp>
        <p:nvGrpSpPr>
          <p:cNvPr id="4" name="Group 3">
            <a:extLst>
              <a:ext uri="{FF2B5EF4-FFF2-40B4-BE49-F238E27FC236}">
                <a16:creationId xmlns:a16="http://schemas.microsoft.com/office/drawing/2014/main" id="{CA23A018-6860-4DE1-D72E-F2D80DBA2F9B}"/>
              </a:ext>
            </a:extLst>
          </p:cNvPr>
          <p:cNvGrpSpPr/>
          <p:nvPr/>
        </p:nvGrpSpPr>
        <p:grpSpPr>
          <a:xfrm>
            <a:off x="8440711" y="1068629"/>
            <a:ext cx="3096350" cy="1959130"/>
            <a:chOff x="7032104" y="2852936"/>
            <a:chExt cx="4321696" cy="2736304"/>
          </a:xfrm>
        </p:grpSpPr>
        <p:grpSp>
          <p:nvGrpSpPr>
            <p:cNvPr id="6" name="Group 5">
              <a:extLst>
                <a:ext uri="{FF2B5EF4-FFF2-40B4-BE49-F238E27FC236}">
                  <a16:creationId xmlns:a16="http://schemas.microsoft.com/office/drawing/2014/main" id="{37A7C3E7-6249-1C90-F954-564775FB1345}"/>
                </a:ext>
              </a:extLst>
            </p:cNvPr>
            <p:cNvGrpSpPr/>
            <p:nvPr/>
          </p:nvGrpSpPr>
          <p:grpSpPr>
            <a:xfrm>
              <a:off x="7032104" y="2852936"/>
              <a:ext cx="4321696" cy="2736304"/>
              <a:chOff x="7032104" y="2852936"/>
              <a:chExt cx="4321696" cy="2736304"/>
            </a:xfrm>
          </p:grpSpPr>
          <p:cxnSp>
            <p:nvCxnSpPr>
              <p:cNvPr id="19" name="Straight Arrow Connector 18">
                <a:extLst>
                  <a:ext uri="{FF2B5EF4-FFF2-40B4-BE49-F238E27FC236}">
                    <a16:creationId xmlns:a16="http://schemas.microsoft.com/office/drawing/2014/main" id="{67D7AF82-DEE0-BE47-38AB-2FA72BE93E7D}"/>
                  </a:ext>
                </a:extLst>
              </p:cNvPr>
              <p:cNvCxnSpPr>
                <a:cxnSpLocks/>
              </p:cNvCxnSpPr>
              <p:nvPr/>
            </p:nvCxnSpPr>
            <p:spPr>
              <a:xfrm flipV="1">
                <a:off x="7032104" y="2852936"/>
                <a:ext cx="0" cy="27363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5868B7C-0940-1E1A-F184-84BA4E1FE5C8}"/>
                  </a:ext>
                </a:extLst>
              </p:cNvPr>
              <p:cNvCxnSpPr>
                <a:cxnSpLocks/>
              </p:cNvCxnSpPr>
              <p:nvPr/>
            </p:nvCxnSpPr>
            <p:spPr>
              <a:xfrm>
                <a:off x="7032104" y="5589240"/>
                <a:ext cx="43216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5AC36ADE-2664-46C0-5DC1-75E2F3D7FE74}"/>
                </a:ext>
              </a:extLst>
            </p:cNvPr>
            <p:cNvSpPr/>
            <p:nvPr/>
          </p:nvSpPr>
          <p:spPr>
            <a:xfrm>
              <a:off x="8256240" y="4509120"/>
              <a:ext cx="144000" cy="144008"/>
            </a:xfrm>
            <a:prstGeom prst="ellipse">
              <a:avLst/>
            </a:prstGeom>
            <a:noFill/>
            <a:ln w="28575">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23B690E-938A-184B-104D-CAC0AA7E3008}"/>
                </a:ext>
              </a:extLst>
            </p:cNvPr>
            <p:cNvSpPr/>
            <p:nvPr/>
          </p:nvSpPr>
          <p:spPr>
            <a:xfrm>
              <a:off x="9264352" y="4221088"/>
              <a:ext cx="144000" cy="144008"/>
            </a:xfrm>
            <a:prstGeom prst="ellipse">
              <a:avLst/>
            </a:prstGeom>
            <a:noFill/>
            <a:ln w="28575">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4652E517-B1BD-60C6-36D3-9B394C23BC8D}"/>
                </a:ext>
              </a:extLst>
            </p:cNvPr>
            <p:cNvSpPr/>
            <p:nvPr/>
          </p:nvSpPr>
          <p:spPr>
            <a:xfrm>
              <a:off x="9912424" y="3501008"/>
              <a:ext cx="144000" cy="144008"/>
            </a:xfrm>
            <a:prstGeom prst="ellipse">
              <a:avLst/>
            </a:prstGeom>
            <a:noFill/>
            <a:ln w="28575">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90F50106-CDF3-173A-F737-D1EC133FA100}"/>
                </a:ext>
              </a:extLst>
            </p:cNvPr>
            <p:cNvCxnSpPr>
              <a:cxnSpLocks/>
            </p:cNvCxnSpPr>
            <p:nvPr/>
          </p:nvCxnSpPr>
          <p:spPr>
            <a:xfrm>
              <a:off x="7608168" y="4509120"/>
              <a:ext cx="648072" cy="7200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79C084-0216-7299-B49D-5D9EBDEF5BF1}"/>
                </a:ext>
              </a:extLst>
            </p:cNvPr>
            <p:cNvCxnSpPr>
              <a:cxnSpLocks/>
              <a:stCxn id="7" idx="6"/>
              <a:endCxn id="11" idx="3"/>
            </p:cNvCxnSpPr>
            <p:nvPr/>
          </p:nvCxnSpPr>
          <p:spPr>
            <a:xfrm flipV="1">
              <a:off x="8400240" y="4344007"/>
              <a:ext cx="885200" cy="23711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ED3EDA-28B2-89DA-32BF-E8DE4993FA1A}"/>
                </a:ext>
              </a:extLst>
            </p:cNvPr>
            <p:cNvCxnSpPr>
              <a:cxnSpLocks/>
              <a:stCxn id="11" idx="7"/>
              <a:endCxn id="12" idx="4"/>
            </p:cNvCxnSpPr>
            <p:nvPr/>
          </p:nvCxnSpPr>
          <p:spPr>
            <a:xfrm flipV="1">
              <a:off x="9387264" y="3645016"/>
              <a:ext cx="597160" cy="59716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A976C0-963B-CD3B-FB2B-8AAE0722BEEE}"/>
                </a:ext>
              </a:extLst>
            </p:cNvPr>
            <p:cNvCxnSpPr>
              <a:cxnSpLocks/>
              <a:stCxn id="12" idx="6"/>
            </p:cNvCxnSpPr>
            <p:nvPr/>
          </p:nvCxnSpPr>
          <p:spPr>
            <a:xfrm flipV="1">
              <a:off x="10056424" y="3501008"/>
              <a:ext cx="1008128" cy="7200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BC6712-B661-5E49-E38D-F7781E5A3BFB}"/>
                </a:ext>
              </a:extLst>
            </p:cNvPr>
            <p:cNvCxnSpPr>
              <a:cxnSpLocks/>
            </p:cNvCxnSpPr>
            <p:nvPr/>
          </p:nvCxnSpPr>
          <p:spPr>
            <a:xfrm flipH="1" flipV="1">
              <a:off x="9027614" y="4509121"/>
              <a:ext cx="329115" cy="4909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97EA7624-949A-4074-CB45-6D1C59D3BD1F}"/>
                </a:ext>
              </a:extLst>
            </p:cNvPr>
            <p:cNvCxnSpPr>
              <a:cxnSpLocks/>
            </p:cNvCxnSpPr>
            <p:nvPr/>
          </p:nvCxnSpPr>
          <p:spPr>
            <a:xfrm flipV="1">
              <a:off x="9685844" y="4006974"/>
              <a:ext cx="0" cy="993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1" name="TextBox 20">
            <a:extLst>
              <a:ext uri="{FF2B5EF4-FFF2-40B4-BE49-F238E27FC236}">
                <a16:creationId xmlns:a16="http://schemas.microsoft.com/office/drawing/2014/main" id="{80A0E4BC-2475-3E9D-4ECD-6D0C4A030AA1}"/>
              </a:ext>
            </a:extLst>
          </p:cNvPr>
          <p:cNvSpPr txBox="1"/>
          <p:nvPr/>
        </p:nvSpPr>
        <p:spPr>
          <a:xfrm>
            <a:off x="9317763" y="2520194"/>
            <a:ext cx="1765810" cy="369332"/>
          </a:xfrm>
          <a:prstGeom prst="rect">
            <a:avLst/>
          </a:prstGeom>
          <a:noFill/>
        </p:spPr>
        <p:txBody>
          <a:bodyPr wrap="square" rtlCol="0">
            <a:spAutoFit/>
          </a:bodyPr>
          <a:lstStyle/>
          <a:p>
            <a:r>
              <a:rPr lang="en-GB" dirty="0"/>
              <a:t>Linear change</a:t>
            </a:r>
          </a:p>
        </p:txBody>
      </p:sp>
      <p:cxnSp>
        <p:nvCxnSpPr>
          <p:cNvPr id="22" name="Straight Arrow Connector 21">
            <a:extLst>
              <a:ext uri="{FF2B5EF4-FFF2-40B4-BE49-F238E27FC236}">
                <a16:creationId xmlns:a16="http://schemas.microsoft.com/office/drawing/2014/main" id="{5CA82461-6FDF-A9F6-97F4-E17F6266324E}"/>
              </a:ext>
            </a:extLst>
          </p:cNvPr>
          <p:cNvCxnSpPr>
            <a:cxnSpLocks/>
          </p:cNvCxnSpPr>
          <p:nvPr/>
        </p:nvCxnSpPr>
        <p:spPr>
          <a:xfrm flipV="1">
            <a:off x="10427603" y="1750234"/>
            <a:ext cx="504598" cy="8184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84F423C9-A274-E1A4-7AD7-57EE590E7B45}"/>
              </a:ext>
            </a:extLst>
          </p:cNvPr>
          <p:cNvCxnSpPr>
            <a:cxnSpLocks/>
            <a:stCxn id="21" idx="1"/>
          </p:cNvCxnSpPr>
          <p:nvPr/>
        </p:nvCxnSpPr>
        <p:spPr>
          <a:xfrm flipH="1" flipV="1">
            <a:off x="9127935" y="2426438"/>
            <a:ext cx="189828" cy="2784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FFEA1E03-434C-DD67-CE92-FC5D4554F54F}"/>
              </a:ext>
            </a:extLst>
          </p:cNvPr>
          <p:cNvSpPr/>
          <p:nvPr/>
        </p:nvSpPr>
        <p:spPr>
          <a:xfrm>
            <a:off x="9371106" y="3343151"/>
            <a:ext cx="1344706" cy="31675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7446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PT - Using Stata 9 to Model Complex Nonlinear Relationships with Restricted  Cubic Splines PowerPoint Presentation - ID:177364">
            <a:extLst>
              <a:ext uri="{FF2B5EF4-FFF2-40B4-BE49-F238E27FC236}">
                <a16:creationId xmlns:a16="http://schemas.microsoft.com/office/drawing/2014/main" id="{23E85122-1311-E8D3-5C0B-0FA734B5B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1591" y="4668115"/>
            <a:ext cx="2716786" cy="203758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764988" y="1340768"/>
            <a:ext cx="6762589" cy="4752528"/>
          </a:xfrm>
        </p:spPr>
        <p:txBody>
          <a:bodyPr>
            <a:noAutofit/>
          </a:bodyPr>
          <a:lstStyle/>
          <a:p>
            <a:pPr marL="0" indent="0">
              <a:buNone/>
            </a:pPr>
            <a:r>
              <a:rPr lang="en-GB" sz="1800" dirty="0"/>
              <a:t>A cubic spline is set of connected cubic polynomials with slope and continuity constraints at each knot – continuity constraints -&gt;  more parsimonious for complex shapes than linear spline with many knots</a:t>
            </a:r>
          </a:p>
          <a:p>
            <a:endParaRPr lang="en-GB" sz="1800" dirty="0"/>
          </a:p>
          <a:p>
            <a:pPr marL="0" indent="0">
              <a:buNone/>
            </a:pPr>
            <a:r>
              <a:rPr lang="en-GB" sz="1800" dirty="0"/>
              <a:t>Cubic splines have continuous 1</a:t>
            </a:r>
            <a:r>
              <a:rPr lang="en-GB" sz="1800" baseline="30000" dirty="0"/>
              <a:t>st</a:t>
            </a:r>
            <a:r>
              <a:rPr lang="en-GB" sz="1800" dirty="0"/>
              <a:t>  (velocity) and 2</a:t>
            </a:r>
            <a:r>
              <a:rPr lang="en-GB" sz="1800" baseline="30000" dirty="0"/>
              <a:t>nd</a:t>
            </a:r>
            <a:r>
              <a:rPr lang="en-GB" sz="1800" dirty="0"/>
              <a:t> (acceleration) derivatives) -&gt; possible to differentiate the growth curve to get a velocity curve, and identify the nature of the peak</a:t>
            </a:r>
          </a:p>
          <a:p>
            <a:endParaRPr lang="en-GB" sz="1800" dirty="0"/>
          </a:p>
          <a:p>
            <a:pPr marL="0" indent="0">
              <a:buNone/>
            </a:pPr>
            <a:r>
              <a:rPr lang="en-GB" sz="1800" dirty="0"/>
              <a:t>A natural spline is a cubic spline with additional constraints of linearity before (usually) the first knot and after the last knot </a:t>
            </a:r>
          </a:p>
          <a:p>
            <a:pPr marL="0" indent="0">
              <a:buNone/>
            </a:pPr>
            <a:endParaRPr lang="en-GB" sz="1800" dirty="0"/>
          </a:p>
          <a:p>
            <a:pPr marL="0" indent="0">
              <a:buNone/>
            </a:pPr>
            <a:r>
              <a:rPr lang="en-GB" sz="1800" dirty="0"/>
              <a:t>Linearity constraint allows trajectory to be less erratic at the tails: more reliable than linear splines and (unrestricted) cubic splines</a:t>
            </a:r>
          </a:p>
          <a:p>
            <a:endParaRPr lang="en-GB" sz="1800" dirty="0"/>
          </a:p>
          <a:p>
            <a:pPr marL="0" indent="0">
              <a:buNone/>
            </a:pPr>
            <a:r>
              <a:rPr lang="en-GB" sz="1800" dirty="0"/>
              <a:t>Natural spline models growth by cubic polynomials between internal knots, and with a line before the 1</a:t>
            </a:r>
            <a:r>
              <a:rPr lang="en-GB" sz="1800" baseline="30000" dirty="0"/>
              <a:t>st</a:t>
            </a:r>
            <a:r>
              <a:rPr lang="en-GB" sz="1800" dirty="0"/>
              <a:t> knot and after the last knot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36706" y="152297"/>
            <a:ext cx="10892138" cy="972992"/>
          </a:xfrm>
        </p:spPr>
        <p:txBody>
          <a:bodyPr anchor="ctr">
            <a:normAutofit/>
          </a:bodyPr>
          <a:lstStyle/>
          <a:p>
            <a:r>
              <a:rPr lang="en-GB" dirty="0"/>
              <a:t>Cubic and restricted cubic (natural) spline</a:t>
            </a:r>
            <a:endParaRPr lang="en-US" dirty="0"/>
          </a:p>
        </p:txBody>
      </p:sp>
      <p:pic>
        <p:nvPicPr>
          <p:cNvPr id="4" name="Picture 2" descr="Statistics - Natural (Cubic) Spline | Function | Datacadamia - Data and Co">
            <a:extLst>
              <a:ext uri="{FF2B5EF4-FFF2-40B4-BE49-F238E27FC236}">
                <a16:creationId xmlns:a16="http://schemas.microsoft.com/office/drawing/2014/main" id="{9139D0A7-1A53-1EBC-A275-637D99E16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881" y="2927658"/>
            <a:ext cx="2716786" cy="19562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F43239B-4C9F-160F-B5D2-B688461302A2}"/>
              </a:ext>
            </a:extLst>
          </p:cNvPr>
          <p:cNvPicPr>
            <a:picLocks noChangeAspect="1"/>
          </p:cNvPicPr>
          <p:nvPr/>
        </p:nvPicPr>
        <p:blipFill>
          <a:blip r:embed="rId4"/>
          <a:stretch>
            <a:fillRect/>
          </a:stretch>
        </p:blipFill>
        <p:spPr>
          <a:xfrm>
            <a:off x="8664908" y="1121723"/>
            <a:ext cx="3063936" cy="1699676"/>
          </a:xfrm>
          <a:prstGeom prst="rect">
            <a:avLst/>
          </a:prstGeom>
        </p:spPr>
      </p:pic>
      <p:sp>
        <p:nvSpPr>
          <p:cNvPr id="3" name="TextBox 2">
            <a:extLst>
              <a:ext uri="{FF2B5EF4-FFF2-40B4-BE49-F238E27FC236}">
                <a16:creationId xmlns:a16="http://schemas.microsoft.com/office/drawing/2014/main" id="{44FE1FE3-5513-F591-CEA7-EBE2FFDD6ACE}"/>
              </a:ext>
            </a:extLst>
          </p:cNvPr>
          <p:cNvSpPr txBox="1"/>
          <p:nvPr/>
        </p:nvSpPr>
        <p:spPr>
          <a:xfrm>
            <a:off x="10477298" y="2612919"/>
            <a:ext cx="1899427" cy="261610"/>
          </a:xfrm>
          <a:prstGeom prst="rect">
            <a:avLst/>
          </a:prstGeom>
          <a:noFill/>
        </p:spPr>
        <p:txBody>
          <a:bodyPr wrap="square">
            <a:spAutoFit/>
          </a:bodyPr>
          <a:lstStyle/>
          <a:p>
            <a:r>
              <a:rPr lang="en-GB" sz="1100" dirty="0">
                <a:hlinkClick r:id="rId5"/>
              </a:rPr>
              <a:t>https://bsplines.org/</a:t>
            </a:r>
            <a:r>
              <a:rPr lang="en-GB" sz="1100" dirty="0"/>
              <a:t> </a:t>
            </a:r>
          </a:p>
        </p:txBody>
      </p:sp>
    </p:spTree>
    <p:extLst>
      <p:ext uri="{BB962C8B-B14F-4D97-AF65-F5344CB8AC3E}">
        <p14:creationId xmlns:p14="http://schemas.microsoft.com/office/powerpoint/2010/main" val="1811105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76298" y="1340768"/>
            <a:ext cx="10852545" cy="4752528"/>
          </a:xfrm>
        </p:spPr>
        <p:txBody>
          <a:bodyPr>
            <a:noAutofit/>
          </a:bodyPr>
          <a:lstStyle/>
          <a:p>
            <a:pPr marL="0" indent="0">
              <a:buNone/>
            </a:pPr>
            <a:r>
              <a:rPr lang="en-GB" sz="2000" dirty="0">
                <a:latin typeface="+mn-lt"/>
                <a:cs typeface="Times" panose="02020603050405020304" pitchFamily="18" charset="0"/>
              </a:rPr>
              <a:t>Flexibility/smoothness of splines is determined by the number and position of knots</a:t>
            </a:r>
          </a:p>
          <a:p>
            <a:endParaRPr lang="en-GB" sz="2000" dirty="0">
              <a:latin typeface="+mn-lt"/>
              <a:cs typeface="Times" panose="02020603050405020304" pitchFamily="18" charset="0"/>
            </a:endParaRPr>
          </a:p>
          <a:p>
            <a:pPr marL="0" indent="0">
              <a:buNone/>
            </a:pPr>
            <a:r>
              <a:rPr lang="en-GB" sz="2000" dirty="0">
                <a:cs typeface="Times" panose="02020603050405020304" pitchFamily="18" charset="0"/>
              </a:rPr>
              <a:t>A</a:t>
            </a:r>
            <a:r>
              <a:rPr lang="en-GB" sz="2000" dirty="0">
                <a:latin typeface="+mn-lt"/>
                <a:cs typeface="Times" panose="02020603050405020304" pitchFamily="18" charset="0"/>
              </a:rPr>
              <a:t> small number of knots (~ 3 </a:t>
            </a:r>
            <a:r>
              <a:rPr lang="en-GB" sz="2000" dirty="0">
                <a:cs typeface="Times" panose="02020603050405020304" pitchFamily="18" charset="0"/>
              </a:rPr>
              <a:t>to</a:t>
            </a:r>
            <a:r>
              <a:rPr lang="en-GB" sz="2000" dirty="0">
                <a:latin typeface="+mn-lt"/>
                <a:cs typeface="Times" panose="02020603050405020304" pitchFamily="18" charset="0"/>
              </a:rPr>
              <a:t> 5 knots) provides a good fit to most patterns however, with many repeat measurements more knots may be required</a:t>
            </a:r>
          </a:p>
          <a:p>
            <a:endParaRPr lang="en-GB" sz="2000" dirty="0">
              <a:cs typeface="Times" panose="02020603050405020304" pitchFamily="18" charset="0"/>
            </a:endParaRPr>
          </a:p>
          <a:p>
            <a:pPr marL="0" indent="0">
              <a:buNone/>
            </a:pPr>
            <a:r>
              <a:rPr lang="en-GB" sz="2000" dirty="0">
                <a:cs typeface="Times" panose="02020603050405020304" pitchFamily="18" charset="0"/>
              </a:rPr>
              <a:t>For natural splines, knot position less important than number (both important for linear splines)</a:t>
            </a:r>
          </a:p>
          <a:p>
            <a:pPr algn="l"/>
            <a:endParaRPr lang="en-GB" sz="2000" dirty="0">
              <a:latin typeface="+mn-lt"/>
              <a:cs typeface="Times" panose="02020603050405020304" pitchFamily="18" charset="0"/>
            </a:endParaRPr>
          </a:p>
          <a:p>
            <a:pPr marL="0" indent="0" algn="l">
              <a:buNone/>
            </a:pPr>
            <a:r>
              <a:rPr lang="en-GB" sz="2000" dirty="0">
                <a:latin typeface="+mn-lt"/>
                <a:cs typeface="Times" panose="02020603050405020304" pitchFamily="18" charset="0"/>
              </a:rPr>
              <a:t>Common approaches to knot placement:</a:t>
            </a:r>
          </a:p>
          <a:p>
            <a:pPr marL="742950" lvl="1" indent="-285750"/>
            <a:r>
              <a:rPr lang="en-GB" sz="2000" dirty="0">
                <a:latin typeface="+mn-lt"/>
                <a:cs typeface="Times" panose="02020603050405020304" pitchFamily="18" charset="0"/>
              </a:rPr>
              <a:t>quantile placement: knots at equal centiles </a:t>
            </a:r>
            <a:r>
              <a:rPr lang="en-GB" sz="2000" dirty="0">
                <a:cs typeface="Times" panose="02020603050405020304" pitchFamily="18" charset="0"/>
              </a:rPr>
              <a:t>(of age distribution) </a:t>
            </a:r>
            <a:r>
              <a:rPr lang="en-GB" sz="2000" dirty="0">
                <a:latin typeface="+mn-lt"/>
                <a:cs typeface="Times" panose="02020603050405020304" pitchFamily="18" charset="0"/>
              </a:rPr>
              <a:t>or at Harrell’s centiles</a:t>
            </a:r>
          </a:p>
          <a:p>
            <a:pPr marL="742950" lvl="1" indent="-285750"/>
            <a:r>
              <a:rPr lang="en-GB" sz="2000" dirty="0">
                <a:cs typeface="Times" panose="02020603050405020304" pitchFamily="18" charset="0"/>
              </a:rPr>
              <a:t>equidistant placement: equally spaced knots over the range of age</a:t>
            </a:r>
            <a:endParaRPr lang="en-GB" sz="2000" dirty="0">
              <a:latin typeface="+mn-lt"/>
              <a:cs typeface="Times" panose="02020603050405020304" pitchFamily="18" charset="0"/>
            </a:endParaRPr>
          </a:p>
          <a:p>
            <a:pPr marL="742950" lvl="1" indent="-285750"/>
            <a:r>
              <a:rPr lang="en-GB" sz="2000" dirty="0">
                <a:latin typeface="+mn-lt"/>
                <a:cs typeface="Times" panose="02020603050405020304" pitchFamily="18" charset="0"/>
              </a:rPr>
              <a:t>fit a smoothing curve &amp; select knot position based on this (e.g., </a:t>
            </a:r>
            <a:r>
              <a:rPr lang="en-GB" sz="2000" dirty="0" err="1">
                <a:latin typeface="Consolas" panose="020B0609020204030204" pitchFamily="49" charset="0"/>
                <a:cs typeface="Times" panose="02020603050405020304" pitchFamily="18" charset="0"/>
              </a:rPr>
              <a:t>geom_smooth</a:t>
            </a:r>
            <a:r>
              <a:rPr lang="en-GB" sz="2000" dirty="0">
                <a:latin typeface="Consolas" panose="020B0609020204030204" pitchFamily="49" charset="0"/>
                <a:cs typeface="Times" panose="02020603050405020304" pitchFamily="18" charset="0"/>
              </a:rPr>
              <a:t>()</a:t>
            </a:r>
            <a:r>
              <a:rPr lang="en-GB" sz="2000" dirty="0">
                <a:cs typeface="Times" panose="02020603050405020304" pitchFamily="18" charset="0"/>
              </a:rPr>
              <a:t> / FPs</a:t>
            </a:r>
            <a:r>
              <a:rPr lang="en-GB" sz="2000" dirty="0">
                <a:latin typeface="Consolas" panose="020B0609020204030204" pitchFamily="49" charset="0"/>
                <a:cs typeface="Times" panose="02020603050405020304" pitchFamily="18" charset="0"/>
              </a:rPr>
              <a:t>)</a:t>
            </a:r>
          </a:p>
          <a:p>
            <a:pPr marL="742950" lvl="1" indent="-285750"/>
            <a:r>
              <a:rPr lang="en-GB" sz="2000" dirty="0">
                <a:latin typeface="+mn-lt"/>
                <a:cs typeface="Times" panose="02020603050405020304" pitchFamily="18" charset="0"/>
              </a:rPr>
              <a:t>placing the knots at the mean age of data collection / where data are available</a:t>
            </a:r>
          </a:p>
          <a:p>
            <a:pPr marL="742950" lvl="1" indent="-285750"/>
            <a:r>
              <a:rPr lang="en-GB" sz="2000" dirty="0">
                <a:cs typeface="Times" panose="02020603050405020304" pitchFamily="18" charset="0"/>
              </a:rPr>
              <a:t>subject knowledge: e.g., to test sensitive periods</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76300" y="152297"/>
            <a:ext cx="10852544" cy="972992"/>
          </a:xfrm>
        </p:spPr>
        <p:txBody>
          <a:bodyPr anchor="ctr">
            <a:normAutofit/>
          </a:bodyPr>
          <a:lstStyle/>
          <a:p>
            <a:r>
              <a:rPr lang="en-GB" dirty="0"/>
              <a:t>Choosing number and location of knots</a:t>
            </a:r>
            <a:endParaRPr lang="en-US" dirty="0"/>
          </a:p>
        </p:txBody>
      </p:sp>
    </p:spTree>
    <p:extLst>
      <p:ext uri="{BB962C8B-B14F-4D97-AF65-F5344CB8AC3E}">
        <p14:creationId xmlns:p14="http://schemas.microsoft.com/office/powerpoint/2010/main" val="34448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923924" y="1340768"/>
            <a:ext cx="10804920" cy="4752528"/>
          </a:xfrm>
        </p:spPr>
        <p:txBody>
          <a:bodyPr>
            <a:noAutofit/>
          </a:bodyPr>
          <a:lstStyle/>
          <a:p>
            <a:pPr marL="0" indent="0">
              <a:buNone/>
            </a:pPr>
            <a:r>
              <a:rPr lang="en-GB" sz="2000" dirty="0">
                <a:cs typeface="Times" panose="02020603050405020304" pitchFamily="18" charset="0"/>
              </a:rPr>
              <a:t>Model comparison and selection can be done by a combination of informal checking and formally testing difference between fitted models</a:t>
            </a:r>
          </a:p>
          <a:p>
            <a:endParaRPr lang="en-GB" sz="2000" dirty="0">
              <a:cs typeface="Times" panose="02020603050405020304" pitchFamily="18" charset="0"/>
            </a:endParaRPr>
          </a:p>
          <a:p>
            <a:pPr marL="0" indent="0">
              <a:buNone/>
            </a:pPr>
            <a:r>
              <a:rPr lang="en-GB" sz="2000" dirty="0">
                <a:cs typeface="Times" panose="02020603050405020304" pitchFamily="18" charset="0"/>
              </a:rPr>
              <a:t>Models </a:t>
            </a:r>
            <a:r>
              <a:rPr lang="en-GB" sz="2000" dirty="0">
                <a:latin typeface="+mn-lt"/>
                <a:cs typeface="Times" panose="02020603050405020304" pitchFamily="18" charset="0"/>
              </a:rPr>
              <a:t>with different knots</a:t>
            </a:r>
            <a:r>
              <a:rPr lang="en-GB" sz="2000" dirty="0">
                <a:cs typeface="Times" panose="02020603050405020304" pitchFamily="18" charset="0"/>
              </a:rPr>
              <a:t> can be compared informally e.g., by inspecting plots from competing models and avoiding those showing unrealistic trajectory shapes, and by examining residuals for the fitted models</a:t>
            </a:r>
          </a:p>
          <a:p>
            <a:endParaRPr lang="en-GB" sz="2000" dirty="0">
              <a:cs typeface="Times" panose="02020603050405020304" pitchFamily="18" charset="0"/>
            </a:endParaRPr>
          </a:p>
          <a:p>
            <a:pPr marL="0" indent="0">
              <a:buNone/>
            </a:pPr>
            <a:r>
              <a:rPr lang="en-GB" sz="2000" dirty="0">
                <a:cs typeface="Times" panose="02020603050405020304" pitchFamily="18" charset="0"/>
              </a:rPr>
              <a:t>V</a:t>
            </a:r>
            <a:r>
              <a:rPr lang="en-GB" sz="2000" dirty="0">
                <a:latin typeface="+mn-lt"/>
                <a:cs typeface="Times" panose="02020603050405020304" pitchFamily="18" charset="0"/>
              </a:rPr>
              <a:t>alid comparison between nested models with different knot points can be done using standard likelihood ratio tests under either ML or REML estimation</a:t>
            </a:r>
          </a:p>
          <a:p>
            <a:endParaRPr lang="en-GB" sz="2000" dirty="0">
              <a:cs typeface="Times" panose="02020603050405020304" pitchFamily="18" charset="0"/>
            </a:endParaRPr>
          </a:p>
          <a:p>
            <a:pPr marL="0" indent="0">
              <a:buNone/>
            </a:pPr>
            <a:r>
              <a:rPr lang="en-GB" sz="2000" dirty="0">
                <a:cs typeface="Times" panose="02020603050405020304" pitchFamily="18" charset="0"/>
              </a:rPr>
              <a:t>Models with </a:t>
            </a:r>
            <a:r>
              <a:rPr lang="en-GB" sz="2000" dirty="0">
                <a:latin typeface="+mn-lt"/>
                <a:cs typeface="Times" panose="02020603050405020304" pitchFamily="18" charset="0"/>
              </a:rPr>
              <a:t>non-nested mean structures </a:t>
            </a:r>
            <a:r>
              <a:rPr lang="en-GB" sz="2000" dirty="0">
                <a:cs typeface="Times" panose="02020603050405020304" pitchFamily="18" charset="0"/>
              </a:rPr>
              <a:t>can be compared informally; valid comparison</a:t>
            </a:r>
            <a:r>
              <a:rPr lang="en-GB" sz="2000" dirty="0">
                <a:latin typeface="+mn-lt"/>
                <a:cs typeface="Times" panose="02020603050405020304" pitchFamily="18" charset="0"/>
              </a:rPr>
              <a:t> using information criteria (</a:t>
            </a:r>
            <a:r>
              <a:rPr lang="en-GB" sz="2000" dirty="0" err="1">
                <a:latin typeface="+mn-lt"/>
                <a:cs typeface="Times" panose="02020603050405020304" pitchFamily="18" charset="0"/>
              </a:rPr>
              <a:t>e.g</a:t>
            </a:r>
            <a:r>
              <a:rPr lang="en-GB" sz="2000" dirty="0">
                <a:latin typeface="+mn-lt"/>
                <a:cs typeface="Times" panose="02020603050405020304" pitchFamily="18" charset="0"/>
              </a:rPr>
              <a:t>, BIC) can be done provided ML estimation is used</a:t>
            </a:r>
          </a:p>
          <a:p>
            <a:pPr lvl="1"/>
            <a:r>
              <a:rPr lang="en-GB" sz="1600" dirty="0">
                <a:cs typeface="Times" panose="02020603050405020304" pitchFamily="18" charset="0"/>
              </a:rPr>
              <a:t>A model with k-1 evenly spaced knots will not generally be nested within a model with k evenly spaced knots, same for models using evenly-spaced quantile placement of knots</a:t>
            </a:r>
            <a:endParaRPr lang="en-GB" sz="1600" dirty="0">
              <a:latin typeface="+mn-lt"/>
              <a:cs typeface="Times" panose="02020603050405020304" pitchFamily="18" charset="0"/>
            </a:endParaRP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23924" y="152297"/>
            <a:ext cx="10804919" cy="972992"/>
          </a:xfrm>
        </p:spPr>
        <p:txBody>
          <a:bodyPr anchor="ctr">
            <a:normAutofit/>
          </a:bodyPr>
          <a:lstStyle/>
          <a:p>
            <a:r>
              <a:rPr lang="en-GB" dirty="0"/>
              <a:t>Model comparison / selection</a:t>
            </a:r>
            <a:endParaRPr lang="en-US" dirty="0"/>
          </a:p>
        </p:txBody>
      </p:sp>
    </p:spTree>
    <p:extLst>
      <p:ext uri="{BB962C8B-B14F-4D97-AF65-F5344CB8AC3E}">
        <p14:creationId xmlns:p14="http://schemas.microsoft.com/office/powerpoint/2010/main" val="3880985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p:txBody>
          <a:bodyPr/>
          <a:lstStyle/>
          <a:p>
            <a:pPr algn="ctr"/>
            <a:r>
              <a:rPr lang="en-GB" dirty="0"/>
              <a:t>Latent trajectory models</a:t>
            </a:r>
          </a:p>
        </p:txBody>
      </p:sp>
    </p:spTree>
    <p:extLst>
      <p:ext uri="{BB962C8B-B14F-4D97-AF65-F5344CB8AC3E}">
        <p14:creationId xmlns:p14="http://schemas.microsoft.com/office/powerpoint/2010/main" val="60667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7735B-924F-4F9A-A702-7135BF3D3B02}"/>
              </a:ext>
            </a:extLst>
          </p:cNvPr>
          <p:cNvSpPr>
            <a:spLocks noGrp="1"/>
          </p:cNvSpPr>
          <p:nvPr>
            <p:ph type="title"/>
          </p:nvPr>
        </p:nvSpPr>
        <p:spPr/>
        <p:txBody>
          <a:bodyPr/>
          <a:lstStyle/>
          <a:p>
            <a:r>
              <a:rPr lang="en-GB" dirty="0"/>
              <a:t>Latent trajectory models (LTM)</a:t>
            </a:r>
          </a:p>
        </p:txBody>
      </p:sp>
      <p:sp>
        <p:nvSpPr>
          <p:cNvPr id="6" name="TextBox 5">
            <a:extLst>
              <a:ext uri="{FF2B5EF4-FFF2-40B4-BE49-F238E27FC236}">
                <a16:creationId xmlns:a16="http://schemas.microsoft.com/office/drawing/2014/main" id="{061F3925-07E9-4C55-9439-2F2B73405F28}"/>
              </a:ext>
            </a:extLst>
          </p:cNvPr>
          <p:cNvSpPr txBox="1"/>
          <p:nvPr/>
        </p:nvSpPr>
        <p:spPr>
          <a:xfrm>
            <a:off x="1052945" y="1690690"/>
            <a:ext cx="7619107" cy="4662815"/>
          </a:xfrm>
          <a:prstGeom prst="rect">
            <a:avLst/>
          </a:prstGeom>
          <a:noFill/>
        </p:spPr>
        <p:txBody>
          <a:bodyPr wrap="square">
            <a:spAutoFit/>
          </a:bodyPr>
          <a:lstStyle/>
          <a:p>
            <a:pPr marL="285750" indent="-285750">
              <a:lnSpc>
                <a:spcPct val="100000"/>
              </a:lnSpc>
              <a:spcAft>
                <a:spcPts val="1800"/>
              </a:spcAft>
              <a:buFont typeface="Arial" panose="020B0604020202020204" pitchFamily="34" charset="0"/>
              <a:buChar char="•"/>
            </a:pPr>
            <a:r>
              <a:rPr lang="en-GB" sz="1800" dirty="0">
                <a:solidFill>
                  <a:srgbClr val="000000"/>
                </a:solidFill>
              </a:rPr>
              <a:t>So far, we considered models that assume the population is homogenous and described at the population level by a mean trajectory, with variability of individuals about this mean</a:t>
            </a:r>
          </a:p>
          <a:p>
            <a:pPr marL="285750" indent="-285750">
              <a:lnSpc>
                <a:spcPct val="100000"/>
              </a:lnSpc>
              <a:spcAft>
                <a:spcPts val="1800"/>
              </a:spcAft>
              <a:buFont typeface="Arial" panose="020B0604020202020204" pitchFamily="34" charset="0"/>
              <a:buChar char="•"/>
            </a:pPr>
            <a:r>
              <a:rPr lang="en-GB" sz="1800" dirty="0">
                <a:solidFill>
                  <a:srgbClr val="000000"/>
                </a:solidFill>
              </a:rPr>
              <a:t>LTMs assume that there is a heterogenous population composed of unknown subgroups (latent classes) of individuals, each characterised by a unique mean trajectory profile</a:t>
            </a:r>
          </a:p>
          <a:p>
            <a:pPr marL="285750" indent="-285750">
              <a:lnSpc>
                <a:spcPct val="100000"/>
              </a:lnSpc>
              <a:spcAft>
                <a:spcPts val="1800"/>
              </a:spcAft>
              <a:buFont typeface="Arial" panose="020B0604020202020204" pitchFamily="34" charset="0"/>
              <a:buChar char="•"/>
            </a:pPr>
            <a:r>
              <a:rPr lang="en-GB" sz="1800" dirty="0">
                <a:solidFill>
                  <a:srgbClr val="000000"/>
                </a:solidFill>
              </a:rPr>
              <a:t>A</a:t>
            </a:r>
            <a:r>
              <a:rPr lang="en-GB" sz="1800" b="0" i="0" dirty="0">
                <a:solidFill>
                  <a:srgbClr val="000000"/>
                </a:solidFill>
                <a:effectLst/>
              </a:rPr>
              <a:t>ddress different research hypothesis where heterogeneity in the mean population-average trajectory is of key interest. </a:t>
            </a:r>
            <a:r>
              <a:rPr lang="en-GB" sz="1800" dirty="0">
                <a:solidFill>
                  <a:srgbClr val="000000"/>
                </a:solidFill>
              </a:rPr>
              <a:t>A</a:t>
            </a:r>
            <a:r>
              <a:rPr lang="en-GB" sz="1800" b="0" i="0" dirty="0">
                <a:solidFill>
                  <a:srgbClr val="000000"/>
                </a:solidFill>
                <a:effectLst/>
              </a:rPr>
              <a:t>im to minimise within-group variance and maximise between-group differences so that individuals are more similar within groups than between groups</a:t>
            </a:r>
          </a:p>
          <a:p>
            <a:pPr marL="285750" indent="-285750">
              <a:lnSpc>
                <a:spcPct val="100000"/>
              </a:lnSpc>
              <a:spcAft>
                <a:spcPts val="1800"/>
              </a:spcAft>
              <a:buFont typeface="Arial" panose="020B0604020202020204" pitchFamily="34" charset="0"/>
              <a:buChar char="•"/>
            </a:pPr>
            <a:r>
              <a:rPr lang="en-GB" sz="1800" b="0" i="0" dirty="0">
                <a:solidFill>
                  <a:srgbClr val="000000"/>
                </a:solidFill>
                <a:effectLst/>
              </a:rPr>
              <a:t>Each individual has a probability of belonging to each latent class and is assigned to the class with the highest probability. Class membership is defined using a latent discrete random variable, with membership probability described by a multinomial logistic model</a:t>
            </a:r>
          </a:p>
        </p:txBody>
      </p:sp>
      <p:pic>
        <p:nvPicPr>
          <p:cNvPr id="3" name="Picture 2">
            <a:extLst>
              <a:ext uri="{FF2B5EF4-FFF2-40B4-BE49-F238E27FC236}">
                <a16:creationId xmlns:a16="http://schemas.microsoft.com/office/drawing/2014/main" id="{52A3A8BF-DB5A-6882-A4AF-EE39EDB4D06B}"/>
              </a:ext>
            </a:extLst>
          </p:cNvPr>
          <p:cNvPicPr>
            <a:picLocks noChangeAspect="1"/>
          </p:cNvPicPr>
          <p:nvPr/>
        </p:nvPicPr>
        <p:blipFill>
          <a:blip r:embed="rId2"/>
          <a:stretch>
            <a:fillRect/>
          </a:stretch>
        </p:blipFill>
        <p:spPr>
          <a:xfrm>
            <a:off x="8807736" y="2701902"/>
            <a:ext cx="3059564" cy="2185711"/>
          </a:xfrm>
          <a:prstGeom prst="rect">
            <a:avLst/>
          </a:prstGeom>
        </p:spPr>
      </p:pic>
      <p:sp>
        <p:nvSpPr>
          <p:cNvPr id="5" name="TextBox 4">
            <a:extLst>
              <a:ext uri="{FF2B5EF4-FFF2-40B4-BE49-F238E27FC236}">
                <a16:creationId xmlns:a16="http://schemas.microsoft.com/office/drawing/2014/main" id="{AA9A2027-9506-A3A9-6F9B-A9BEEA98B894}"/>
              </a:ext>
            </a:extLst>
          </p:cNvPr>
          <p:cNvSpPr txBox="1"/>
          <p:nvPr/>
        </p:nvSpPr>
        <p:spPr>
          <a:xfrm>
            <a:off x="9836849" y="5098207"/>
            <a:ext cx="2030451" cy="276999"/>
          </a:xfrm>
          <a:prstGeom prst="rect">
            <a:avLst/>
          </a:prstGeom>
          <a:noFill/>
        </p:spPr>
        <p:txBody>
          <a:bodyPr wrap="square">
            <a:spAutoFit/>
          </a:bodyPr>
          <a:lstStyle/>
          <a:p>
            <a:r>
              <a:rPr lang="en-GB" sz="1200" dirty="0"/>
              <a:t> Norris et al. BMC Med 2021</a:t>
            </a:r>
          </a:p>
        </p:txBody>
      </p:sp>
    </p:spTree>
    <p:extLst>
      <p:ext uri="{BB962C8B-B14F-4D97-AF65-F5344CB8AC3E}">
        <p14:creationId xmlns:p14="http://schemas.microsoft.com/office/powerpoint/2010/main" val="703696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83B0-91F4-4F8C-9D06-6965DF5BDFE1}"/>
              </a:ext>
            </a:extLst>
          </p:cNvPr>
          <p:cNvSpPr>
            <a:spLocks noGrp="1"/>
          </p:cNvSpPr>
          <p:nvPr>
            <p:ph type="title"/>
          </p:nvPr>
        </p:nvSpPr>
        <p:spPr/>
        <p:txBody>
          <a:bodyPr/>
          <a:lstStyle/>
          <a:p>
            <a:r>
              <a:rPr lang="en-GB" dirty="0"/>
              <a:t>Objectives:</a:t>
            </a:r>
          </a:p>
        </p:txBody>
      </p:sp>
      <p:sp>
        <p:nvSpPr>
          <p:cNvPr id="7" name="TextBox 6">
            <a:extLst>
              <a:ext uri="{FF2B5EF4-FFF2-40B4-BE49-F238E27FC236}">
                <a16:creationId xmlns:a16="http://schemas.microsoft.com/office/drawing/2014/main" id="{BC5E1042-B3C7-464D-86D3-E1E3AE0D8E55}"/>
              </a:ext>
            </a:extLst>
          </p:cNvPr>
          <p:cNvSpPr txBox="1"/>
          <p:nvPr/>
        </p:nvSpPr>
        <p:spPr>
          <a:xfrm>
            <a:off x="838199" y="1305310"/>
            <a:ext cx="10515600" cy="4247317"/>
          </a:xfrm>
          <a:prstGeom prst="rect">
            <a:avLst/>
          </a:prstGeom>
          <a:noFill/>
        </p:spPr>
        <p:txBody>
          <a:bodyPr wrap="square">
            <a:spAutoFit/>
          </a:bodyPr>
          <a:lstStyle/>
          <a:p>
            <a:r>
              <a:rPr lang="en-GB" dirty="0">
                <a:solidFill>
                  <a:srgbClr val="000000"/>
                </a:solidFill>
              </a:rPr>
              <a:t>By the end of this lecture, you will be able to understand / explain:</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Types of research questions that analysis of repeated measures can answer</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Linear mixed effects models (LME), including difference between random intercept / random slope models, and how they can be used to model linear growth</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Importance of allowing for nonlinear growth and how LME can be extended to model it by using splines</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How LME can be extended to model (nonlinear) growth in unobserved (latent) sub-groups</a:t>
            </a:r>
          </a:p>
          <a:p>
            <a:pPr marL="285750" indent="-285750">
              <a:buFont typeface="Arial" panose="020B0604020202020204" pitchFamily="34" charset="0"/>
              <a:buChar char="•"/>
            </a:pPr>
            <a:endParaRPr lang="en-GB" dirty="0">
              <a:solidFill>
                <a:srgbClr val="000000"/>
              </a:solidFill>
            </a:endParaRPr>
          </a:p>
          <a:p>
            <a:endParaRPr lang="en-GB" dirty="0">
              <a:solidFill>
                <a:srgbClr val="000000"/>
              </a:solidFill>
            </a:endParaRPr>
          </a:p>
          <a:p>
            <a:r>
              <a:rPr lang="en-GB" dirty="0">
                <a:solidFill>
                  <a:srgbClr val="000000"/>
                </a:solidFill>
              </a:rPr>
              <a:t>We will focus on:</a:t>
            </a:r>
          </a:p>
          <a:p>
            <a:r>
              <a:rPr lang="en-GB" dirty="0">
                <a:solidFill>
                  <a:srgbClr val="000000"/>
                </a:solidFill>
              </a:rPr>
              <a:t>- continuous measures only (so not covering analysis of binary / categorical repeat measures)</a:t>
            </a:r>
          </a:p>
          <a:p>
            <a:r>
              <a:rPr lang="en-GB" dirty="0">
                <a:solidFill>
                  <a:srgbClr val="000000"/>
                </a:solidFill>
              </a:rPr>
              <a:t>- Population-average growth only (so not covering analysis of subject-specific growth)</a:t>
            </a:r>
          </a:p>
        </p:txBody>
      </p:sp>
    </p:spTree>
    <p:extLst>
      <p:ext uri="{BB962C8B-B14F-4D97-AF65-F5344CB8AC3E}">
        <p14:creationId xmlns:p14="http://schemas.microsoft.com/office/powerpoint/2010/main" val="3114287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607" y="260649"/>
            <a:ext cx="10006425" cy="936104"/>
          </a:xfrm>
        </p:spPr>
        <p:txBody>
          <a:bodyPr anchor="ctr">
            <a:normAutofit/>
          </a:bodyPr>
          <a:lstStyle/>
          <a:p>
            <a:r>
              <a:rPr lang="en-GB" dirty="0"/>
              <a:t>LTM types</a:t>
            </a:r>
          </a:p>
        </p:txBody>
      </p:sp>
      <p:sp>
        <p:nvSpPr>
          <p:cNvPr id="3" name="Content Placeholder 2">
            <a:extLst>
              <a:ext uri="{FF2B5EF4-FFF2-40B4-BE49-F238E27FC236}">
                <a16:creationId xmlns:a16="http://schemas.microsoft.com/office/drawing/2014/main" id="{50EC94A3-89A8-E760-BEA0-AD1500EA7BEC}"/>
              </a:ext>
            </a:extLst>
          </p:cNvPr>
          <p:cNvSpPr>
            <a:spLocks noGrp="1"/>
          </p:cNvSpPr>
          <p:nvPr>
            <p:ph sz="half" idx="1"/>
          </p:nvPr>
        </p:nvSpPr>
        <p:spPr>
          <a:xfrm>
            <a:off x="843607" y="1585700"/>
            <a:ext cx="4697716" cy="4692179"/>
          </a:xfrm>
        </p:spPr>
        <p:txBody>
          <a:bodyPr>
            <a:normAutofit lnSpcReduction="10000"/>
          </a:bodyPr>
          <a:lstStyle/>
          <a:p>
            <a:pPr marL="0" indent="0">
              <a:buNone/>
            </a:pPr>
            <a:r>
              <a:rPr lang="en-GB" sz="2000" dirty="0"/>
              <a:t>Three main types of LTMs:</a:t>
            </a:r>
          </a:p>
          <a:p>
            <a:pPr marL="457200" indent="-457200">
              <a:buFont typeface="+mj-lt"/>
              <a:buAutoNum type="arabicPeriod"/>
            </a:pPr>
            <a:r>
              <a:rPr lang="en-GB" sz="2000" b="0" i="0" dirty="0">
                <a:effectLst/>
              </a:rPr>
              <a:t>growth mixture models (GMM): multiple mixed-effects models for each population sub-group</a:t>
            </a:r>
          </a:p>
          <a:p>
            <a:pPr marL="457200" indent="-457200">
              <a:buFont typeface="+mj-lt"/>
              <a:buAutoNum type="arabicPeriod"/>
            </a:pPr>
            <a:endParaRPr lang="en-GB" sz="2000" b="0" i="0" dirty="0">
              <a:effectLst/>
            </a:endParaRPr>
          </a:p>
          <a:p>
            <a:pPr marL="457200" indent="-457200">
              <a:buFont typeface="+mj-lt"/>
              <a:buAutoNum type="arabicPeriod"/>
            </a:pPr>
            <a:r>
              <a:rPr lang="en-GB" sz="2000" b="0" i="0" dirty="0">
                <a:effectLst/>
              </a:rPr>
              <a:t>group-based trajectory model (GBTM) </a:t>
            </a:r>
            <a:r>
              <a:rPr lang="en-GB" sz="2000" dirty="0"/>
              <a:t>/ </a:t>
            </a:r>
            <a:r>
              <a:rPr lang="en-GB" sz="2000" b="0" i="0" dirty="0">
                <a:effectLst/>
              </a:rPr>
              <a:t>latent class growth analysis</a:t>
            </a:r>
            <a:r>
              <a:rPr lang="en-GB" sz="2000" dirty="0"/>
              <a:t>: </a:t>
            </a:r>
            <a:r>
              <a:rPr lang="en-GB" sz="2000" b="0" i="0" dirty="0">
                <a:effectLst/>
              </a:rPr>
              <a:t>assume no variability between individuals within sub-groups</a:t>
            </a:r>
          </a:p>
          <a:p>
            <a:pPr marL="457200" indent="-457200">
              <a:buFont typeface="+mj-lt"/>
              <a:buAutoNum type="arabicPeriod"/>
            </a:pPr>
            <a:endParaRPr lang="en-GB" sz="2000" b="0" i="0" dirty="0">
              <a:effectLst/>
            </a:endParaRPr>
          </a:p>
          <a:p>
            <a:pPr marL="457200" indent="-457200">
              <a:buFont typeface="+mj-lt"/>
              <a:buAutoNum type="arabicPeriod"/>
            </a:pPr>
            <a:r>
              <a:rPr lang="en-GB" sz="2000" b="0" i="0" dirty="0">
                <a:effectLst/>
              </a:rPr>
              <a:t>longitudinal latent class analysis: ignores longitudinal structure</a:t>
            </a:r>
          </a:p>
          <a:p>
            <a:pPr marL="457200" indent="-457200">
              <a:buFont typeface="+mj-lt"/>
              <a:buAutoNum type="arabicPeriod"/>
            </a:pPr>
            <a:endParaRPr lang="en-GB" sz="2400" b="0" i="0" dirty="0">
              <a:effectLst/>
            </a:endParaRPr>
          </a:p>
          <a:p>
            <a:pPr marL="0" indent="0">
              <a:buNone/>
            </a:pPr>
            <a:r>
              <a:rPr lang="en-GB" sz="2400" dirty="0" err="1">
                <a:latin typeface="Consolas" panose="020B0609020204030204" pitchFamily="49" charset="0"/>
              </a:rPr>
              <a:t>lcmm</a:t>
            </a:r>
            <a:r>
              <a:rPr lang="en-GB" sz="2400" dirty="0"/>
              <a:t> can fit GMM and GBTM</a:t>
            </a:r>
            <a:endParaRPr lang="en-GB" sz="2400" b="0" i="0" dirty="0">
              <a:effectLst/>
            </a:endParaRPr>
          </a:p>
        </p:txBody>
      </p:sp>
      <p:pic>
        <p:nvPicPr>
          <p:cNvPr id="7" name="Picture 6">
            <a:extLst>
              <a:ext uri="{FF2B5EF4-FFF2-40B4-BE49-F238E27FC236}">
                <a16:creationId xmlns:a16="http://schemas.microsoft.com/office/drawing/2014/main" id="{EBB36918-79A3-2D90-5300-44EC3833E5E1}"/>
              </a:ext>
            </a:extLst>
          </p:cNvPr>
          <p:cNvPicPr>
            <a:picLocks noChangeAspect="1"/>
          </p:cNvPicPr>
          <p:nvPr/>
        </p:nvPicPr>
        <p:blipFill>
          <a:blip r:embed="rId2"/>
          <a:stretch>
            <a:fillRect/>
          </a:stretch>
        </p:blipFill>
        <p:spPr>
          <a:xfrm>
            <a:off x="6038858" y="1539732"/>
            <a:ext cx="5428302" cy="4283608"/>
          </a:xfrm>
          <a:prstGeom prst="rect">
            <a:avLst/>
          </a:prstGeom>
        </p:spPr>
      </p:pic>
      <p:sp>
        <p:nvSpPr>
          <p:cNvPr id="5" name="TextBox 4">
            <a:extLst>
              <a:ext uri="{FF2B5EF4-FFF2-40B4-BE49-F238E27FC236}">
                <a16:creationId xmlns:a16="http://schemas.microsoft.com/office/drawing/2014/main" id="{ADEC412F-8A1D-ECF9-B728-21CD9B479740}"/>
              </a:ext>
            </a:extLst>
          </p:cNvPr>
          <p:cNvSpPr txBox="1"/>
          <p:nvPr/>
        </p:nvSpPr>
        <p:spPr>
          <a:xfrm>
            <a:off x="7681392" y="5823340"/>
            <a:ext cx="2592288" cy="276999"/>
          </a:xfrm>
          <a:prstGeom prst="rect">
            <a:avLst/>
          </a:prstGeom>
          <a:noFill/>
        </p:spPr>
        <p:txBody>
          <a:bodyPr wrap="square">
            <a:spAutoFit/>
          </a:bodyPr>
          <a:lstStyle/>
          <a:p>
            <a:r>
              <a:rPr lang="en-GB" sz="1200" dirty="0" err="1"/>
              <a:t>Eur</a:t>
            </a:r>
            <a:r>
              <a:rPr lang="en-GB" sz="1200" dirty="0"/>
              <a:t> J </a:t>
            </a:r>
            <a:r>
              <a:rPr lang="en-GB" sz="1200" dirty="0" err="1"/>
              <a:t>Epidemiol</a:t>
            </a:r>
            <a:r>
              <a:rPr lang="en-GB" sz="1200" dirty="0"/>
              <a:t> 2020</a:t>
            </a:r>
          </a:p>
        </p:txBody>
      </p:sp>
    </p:spTree>
    <p:extLst>
      <p:ext uri="{BB962C8B-B14F-4D97-AF65-F5344CB8AC3E}">
        <p14:creationId xmlns:p14="http://schemas.microsoft.com/office/powerpoint/2010/main" val="295485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903" y="124014"/>
            <a:ext cx="9965130" cy="936104"/>
          </a:xfrm>
        </p:spPr>
        <p:txBody>
          <a:bodyPr/>
          <a:lstStyle/>
          <a:p>
            <a:r>
              <a:rPr lang="en-GB" dirty="0">
                <a:solidFill>
                  <a:schemeClr val="bg1"/>
                </a:solidFill>
              </a:rPr>
              <a:t>LTM – model estimation and selection</a:t>
            </a:r>
          </a:p>
        </p:txBody>
      </p:sp>
      <p:sp>
        <p:nvSpPr>
          <p:cNvPr id="9" name="Content Placeholder 2">
            <a:extLst>
              <a:ext uri="{FF2B5EF4-FFF2-40B4-BE49-F238E27FC236}">
                <a16:creationId xmlns:a16="http://schemas.microsoft.com/office/drawing/2014/main" id="{E9AA5379-7EF4-9E62-21FF-AE95EA6043DA}"/>
              </a:ext>
            </a:extLst>
          </p:cNvPr>
          <p:cNvSpPr>
            <a:spLocks noGrp="1"/>
          </p:cNvSpPr>
          <p:nvPr>
            <p:ph idx="1"/>
          </p:nvPr>
        </p:nvSpPr>
        <p:spPr>
          <a:xfrm>
            <a:off x="736924" y="1340771"/>
            <a:ext cx="5808643" cy="4896541"/>
          </a:xfrm>
        </p:spPr>
        <p:txBody>
          <a:bodyPr>
            <a:noAutofit/>
          </a:bodyPr>
          <a:lstStyle/>
          <a:p>
            <a:pPr>
              <a:spcBef>
                <a:spcPts val="600"/>
              </a:spcBef>
              <a:spcAft>
                <a:spcPts val="1200"/>
              </a:spcAft>
            </a:pPr>
            <a:r>
              <a:rPr lang="en-GB" sz="1900" b="0" i="0" dirty="0">
                <a:effectLst/>
              </a:rPr>
              <a:t>Model estimation is conditional on a pre-specified number of classes i.e., fit models with different number of classes and use approaches to select the optimal model</a:t>
            </a:r>
          </a:p>
          <a:p>
            <a:pPr>
              <a:spcBef>
                <a:spcPts val="600"/>
              </a:spcBef>
              <a:spcAft>
                <a:spcPts val="1200"/>
              </a:spcAft>
            </a:pPr>
            <a:r>
              <a:rPr lang="en-GB" sz="1900" b="0" i="0" dirty="0">
                <a:effectLst/>
              </a:rPr>
              <a:t>Growth can be described as nonlinear, e.g., using a natural spline curve in each class</a:t>
            </a:r>
          </a:p>
          <a:p>
            <a:pPr>
              <a:spcBef>
                <a:spcPts val="600"/>
              </a:spcBef>
              <a:spcAft>
                <a:spcPts val="1200"/>
              </a:spcAft>
            </a:pPr>
            <a:r>
              <a:rPr lang="en-GB" sz="1900" b="0" i="0" dirty="0">
                <a:effectLst/>
              </a:rPr>
              <a:t>Class-specific covariances for individual-level error terms can be included</a:t>
            </a:r>
          </a:p>
          <a:p>
            <a:pPr>
              <a:spcBef>
                <a:spcPts val="600"/>
              </a:spcBef>
              <a:spcAft>
                <a:spcPts val="1200"/>
              </a:spcAft>
            </a:pPr>
            <a:r>
              <a:rPr lang="en-GB" sz="1900" dirty="0"/>
              <a:t>Models with &gt; 1 class prone to local maxima solutions (convergence to best solution in a neighbourhood of the parameter space, rather than the global maximum) - Important to try to avoid local maxima – e.g., by using different starting values for model estimation</a:t>
            </a:r>
          </a:p>
          <a:p>
            <a:pPr>
              <a:spcBef>
                <a:spcPts val="600"/>
              </a:spcBef>
              <a:spcAft>
                <a:spcPts val="1200"/>
              </a:spcAft>
            </a:pPr>
            <a:r>
              <a:rPr lang="en-GB" sz="1900" dirty="0"/>
              <a:t>F</a:t>
            </a:r>
            <a:r>
              <a:rPr lang="en-GB" sz="1900" b="0" i="0" dirty="0">
                <a:effectLst/>
              </a:rPr>
              <a:t>ixed and random effects can be class-specific</a:t>
            </a:r>
          </a:p>
        </p:txBody>
      </p:sp>
      <p:sp>
        <p:nvSpPr>
          <p:cNvPr id="3" name="Content Placeholder 2">
            <a:extLst>
              <a:ext uri="{FF2B5EF4-FFF2-40B4-BE49-F238E27FC236}">
                <a16:creationId xmlns:a16="http://schemas.microsoft.com/office/drawing/2014/main" id="{DC13ABB7-5B39-9105-F6F5-EDF23B00BBA0}"/>
              </a:ext>
            </a:extLst>
          </p:cNvPr>
          <p:cNvSpPr txBox="1">
            <a:spLocks/>
          </p:cNvSpPr>
          <p:nvPr/>
        </p:nvSpPr>
        <p:spPr>
          <a:xfrm>
            <a:off x="6600056" y="1340771"/>
            <a:ext cx="5400600" cy="4896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GB" sz="1900" dirty="0">
                <a:solidFill>
                  <a:srgbClr val="000000"/>
                </a:solidFill>
              </a:rPr>
              <a:t>Optimal number of classes identified through a combination of approaches</a:t>
            </a:r>
          </a:p>
          <a:p>
            <a:pPr fontAlgn="auto">
              <a:spcAft>
                <a:spcPts val="0"/>
              </a:spcAft>
            </a:pPr>
            <a:r>
              <a:rPr lang="en-GB" sz="1900" dirty="0">
                <a:solidFill>
                  <a:srgbClr val="000000"/>
                </a:solidFill>
              </a:rPr>
              <a:t>interpretability and plausibility of classes</a:t>
            </a:r>
          </a:p>
          <a:p>
            <a:pPr fontAlgn="auto">
              <a:spcAft>
                <a:spcPts val="0"/>
              </a:spcAft>
            </a:pPr>
            <a:r>
              <a:rPr lang="en-GB" sz="1900" dirty="0">
                <a:solidFill>
                  <a:srgbClr val="000000"/>
                </a:solidFill>
              </a:rPr>
              <a:t>information criteria</a:t>
            </a:r>
          </a:p>
          <a:p>
            <a:pPr fontAlgn="auto">
              <a:spcAft>
                <a:spcPts val="0"/>
              </a:spcAft>
            </a:pPr>
            <a:r>
              <a:rPr lang="en-GB" sz="1900" dirty="0">
                <a:solidFill>
                  <a:srgbClr val="000000"/>
                </a:solidFill>
              </a:rPr>
              <a:t>entropy (statistic for class separation)</a:t>
            </a:r>
          </a:p>
          <a:p>
            <a:pPr fontAlgn="auto">
              <a:spcAft>
                <a:spcPts val="0"/>
              </a:spcAft>
            </a:pPr>
            <a:r>
              <a:rPr lang="en-GB" sz="1900" dirty="0">
                <a:solidFill>
                  <a:srgbClr val="000000"/>
                </a:solidFill>
              </a:rPr>
              <a:t>numerically meaningful sub-groups</a:t>
            </a:r>
          </a:p>
          <a:p>
            <a:pPr fontAlgn="auto">
              <a:spcAft>
                <a:spcPts val="0"/>
              </a:spcAft>
            </a:pPr>
            <a:endParaRPr lang="en-GB" sz="1900" dirty="0">
              <a:solidFill>
                <a:srgbClr val="000000"/>
              </a:solidFill>
            </a:endParaRPr>
          </a:p>
          <a:p>
            <a:pPr marL="0" indent="0" fontAlgn="auto">
              <a:spcAft>
                <a:spcPts val="0"/>
              </a:spcAft>
              <a:buFont typeface="Arial" panose="020B0604020202020204" pitchFamily="34" charset="0"/>
              <a:buNone/>
            </a:pPr>
            <a:r>
              <a:rPr lang="en-GB" sz="1900" dirty="0">
                <a:solidFill>
                  <a:srgbClr val="000000"/>
                </a:solidFill>
              </a:rPr>
              <a:t>Goodness of fit and discrimination capacity of selected models can be assessed e.g., by checking class membership probabilities and plotting subject-specific and marginal residuals</a:t>
            </a:r>
          </a:p>
        </p:txBody>
      </p:sp>
    </p:spTree>
    <p:extLst>
      <p:ext uri="{BB962C8B-B14F-4D97-AF65-F5344CB8AC3E}">
        <p14:creationId xmlns:p14="http://schemas.microsoft.com/office/powerpoint/2010/main" val="2263093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6C01-E77F-405D-8C6D-704816D81BB4}"/>
              </a:ext>
            </a:extLst>
          </p:cNvPr>
          <p:cNvSpPr>
            <a:spLocks noGrp="1"/>
          </p:cNvSpPr>
          <p:nvPr>
            <p:ph type="title"/>
          </p:nvPr>
        </p:nvSpPr>
        <p:spPr/>
        <p:txBody>
          <a:bodyPr/>
          <a:lstStyle/>
          <a:p>
            <a:r>
              <a:rPr lang="en-GB" dirty="0"/>
              <a:t>Relating growth to exposures/outcomes</a:t>
            </a:r>
            <a:br>
              <a:rPr lang="en-GB" dirty="0"/>
            </a:br>
            <a:endParaRPr lang="en-GB" dirty="0"/>
          </a:p>
        </p:txBody>
      </p:sp>
      <p:sp>
        <p:nvSpPr>
          <p:cNvPr id="6" name="TextBox 5">
            <a:extLst>
              <a:ext uri="{FF2B5EF4-FFF2-40B4-BE49-F238E27FC236}">
                <a16:creationId xmlns:a16="http://schemas.microsoft.com/office/drawing/2014/main" id="{68DEB6FF-4BF3-4E04-9BC8-9750AB6A3036}"/>
              </a:ext>
            </a:extLst>
          </p:cNvPr>
          <p:cNvSpPr txBox="1"/>
          <p:nvPr/>
        </p:nvSpPr>
        <p:spPr>
          <a:xfrm>
            <a:off x="787474" y="1552528"/>
            <a:ext cx="7294642" cy="4247317"/>
          </a:xfrm>
          <a:prstGeom prst="rect">
            <a:avLst/>
          </a:prstGeom>
          <a:noFill/>
        </p:spPr>
        <p:txBody>
          <a:bodyPr wrap="square">
            <a:spAutoFit/>
          </a:bodyPr>
          <a:lstStyle/>
          <a:p>
            <a:r>
              <a:rPr lang="en-GB" dirty="0">
                <a:solidFill>
                  <a:srgbClr val="000000"/>
                </a:solidFill>
              </a:rPr>
              <a:t>Choice of method will depend on the research aims</a:t>
            </a:r>
          </a:p>
          <a:p>
            <a:endParaRPr lang="en-GB" dirty="0">
              <a:solidFill>
                <a:srgbClr val="000000"/>
              </a:solidFill>
            </a:endParaRPr>
          </a:p>
          <a:p>
            <a:endParaRPr lang="en-GB" dirty="0">
              <a:solidFill>
                <a:srgbClr val="000000"/>
              </a:solidFill>
            </a:endParaRPr>
          </a:p>
          <a:p>
            <a:r>
              <a:rPr lang="en-GB" dirty="0">
                <a:solidFill>
                  <a:srgbClr val="000000"/>
                </a:solidFill>
              </a:rPr>
              <a:t>Exposure variables can be added in LME spline models as interactions with age splines to test their effect on trajectories</a:t>
            </a:r>
          </a:p>
          <a:p>
            <a:endParaRPr lang="en-GB" dirty="0">
              <a:solidFill>
                <a:srgbClr val="000000"/>
              </a:solidFill>
            </a:endParaRPr>
          </a:p>
          <a:p>
            <a:endParaRPr lang="en-GB" dirty="0">
              <a:solidFill>
                <a:srgbClr val="000000"/>
              </a:solidFill>
            </a:endParaRPr>
          </a:p>
          <a:p>
            <a:r>
              <a:rPr lang="en-GB" dirty="0">
                <a:solidFill>
                  <a:srgbClr val="000000"/>
                </a:solidFill>
              </a:rPr>
              <a:t>Exposures and outcomes can be related to LTM subgroups using a joint model or a multistage process where trajectories are first identified and used in separate models to examine associations with exposure/outcome</a:t>
            </a:r>
          </a:p>
          <a:p>
            <a:endParaRPr lang="en-GB" dirty="0">
              <a:solidFill>
                <a:srgbClr val="000000"/>
              </a:solidFill>
            </a:endParaRPr>
          </a:p>
          <a:p>
            <a:endParaRPr lang="en-GB" dirty="0">
              <a:solidFill>
                <a:srgbClr val="000000"/>
              </a:solidFill>
            </a:endParaRPr>
          </a:p>
          <a:p>
            <a:r>
              <a:rPr lang="en-GB" dirty="0">
                <a:solidFill>
                  <a:srgbClr val="000000"/>
                </a:solidFill>
              </a:rPr>
              <a:t>Important to identify potential biases and explore ways for mitigating: missing data, confounding, residual confounding, negative control variables, cross-cohort comparisons, triangulation</a:t>
            </a:r>
          </a:p>
        </p:txBody>
      </p:sp>
      <p:pic>
        <p:nvPicPr>
          <p:cNvPr id="4" name="Picture 3">
            <a:extLst>
              <a:ext uri="{FF2B5EF4-FFF2-40B4-BE49-F238E27FC236}">
                <a16:creationId xmlns:a16="http://schemas.microsoft.com/office/drawing/2014/main" id="{33576174-C446-2393-2416-A6F37E8807C2}"/>
              </a:ext>
            </a:extLst>
          </p:cNvPr>
          <p:cNvPicPr>
            <a:picLocks noChangeAspect="1"/>
          </p:cNvPicPr>
          <p:nvPr/>
        </p:nvPicPr>
        <p:blipFill>
          <a:blip r:embed="rId2"/>
          <a:stretch>
            <a:fillRect/>
          </a:stretch>
        </p:blipFill>
        <p:spPr>
          <a:xfrm>
            <a:off x="8448892" y="1434481"/>
            <a:ext cx="3208233" cy="2417162"/>
          </a:xfrm>
          <a:prstGeom prst="rect">
            <a:avLst/>
          </a:prstGeom>
        </p:spPr>
      </p:pic>
      <p:pic>
        <p:nvPicPr>
          <p:cNvPr id="7" name="Picture 6">
            <a:extLst>
              <a:ext uri="{FF2B5EF4-FFF2-40B4-BE49-F238E27FC236}">
                <a16:creationId xmlns:a16="http://schemas.microsoft.com/office/drawing/2014/main" id="{F165A628-B60C-BC71-97E0-19D698A4BEA2}"/>
              </a:ext>
            </a:extLst>
          </p:cNvPr>
          <p:cNvPicPr>
            <a:picLocks noChangeAspect="1"/>
          </p:cNvPicPr>
          <p:nvPr/>
        </p:nvPicPr>
        <p:blipFill>
          <a:blip r:embed="rId3"/>
          <a:stretch>
            <a:fillRect/>
          </a:stretch>
        </p:blipFill>
        <p:spPr>
          <a:xfrm>
            <a:off x="8413498" y="4100499"/>
            <a:ext cx="3367817" cy="1924602"/>
          </a:xfrm>
          <a:prstGeom prst="rect">
            <a:avLst/>
          </a:prstGeom>
        </p:spPr>
      </p:pic>
      <p:sp>
        <p:nvSpPr>
          <p:cNvPr id="9" name="TextBox 8">
            <a:extLst>
              <a:ext uri="{FF2B5EF4-FFF2-40B4-BE49-F238E27FC236}">
                <a16:creationId xmlns:a16="http://schemas.microsoft.com/office/drawing/2014/main" id="{7A2E6540-E227-5C93-5BF5-0A984EFDC0A3}"/>
              </a:ext>
            </a:extLst>
          </p:cNvPr>
          <p:cNvSpPr txBox="1"/>
          <p:nvPr/>
        </p:nvSpPr>
        <p:spPr>
          <a:xfrm>
            <a:off x="10518550" y="2760044"/>
            <a:ext cx="1728510" cy="261610"/>
          </a:xfrm>
          <a:prstGeom prst="rect">
            <a:avLst/>
          </a:prstGeom>
          <a:noFill/>
        </p:spPr>
        <p:txBody>
          <a:bodyPr wrap="square">
            <a:spAutoFit/>
          </a:bodyPr>
          <a:lstStyle/>
          <a:p>
            <a:r>
              <a:rPr lang="en-GB" sz="1100" dirty="0"/>
              <a:t>JACC: Advances 2024</a:t>
            </a:r>
          </a:p>
        </p:txBody>
      </p:sp>
      <p:sp>
        <p:nvSpPr>
          <p:cNvPr id="10" name="TextBox 9">
            <a:extLst>
              <a:ext uri="{FF2B5EF4-FFF2-40B4-BE49-F238E27FC236}">
                <a16:creationId xmlns:a16="http://schemas.microsoft.com/office/drawing/2014/main" id="{CC8698D6-47B2-2151-BE05-C37EBF91ED45}"/>
              </a:ext>
            </a:extLst>
          </p:cNvPr>
          <p:cNvSpPr txBox="1"/>
          <p:nvPr/>
        </p:nvSpPr>
        <p:spPr>
          <a:xfrm>
            <a:off x="10943306" y="4920997"/>
            <a:ext cx="1487680" cy="261610"/>
          </a:xfrm>
          <a:prstGeom prst="rect">
            <a:avLst/>
          </a:prstGeom>
          <a:noFill/>
        </p:spPr>
        <p:txBody>
          <a:bodyPr wrap="square">
            <a:spAutoFit/>
          </a:bodyPr>
          <a:lstStyle/>
          <a:p>
            <a:r>
              <a:rPr lang="en-GB" sz="1100" dirty="0" err="1"/>
              <a:t>Fertil</a:t>
            </a:r>
            <a:r>
              <a:rPr lang="en-GB" sz="1100" dirty="0"/>
              <a:t> </a:t>
            </a:r>
            <a:r>
              <a:rPr lang="en-GB" sz="1100" dirty="0" err="1"/>
              <a:t>Steril</a:t>
            </a:r>
            <a:r>
              <a:rPr lang="en-GB" sz="1100" dirty="0"/>
              <a:t> 2024</a:t>
            </a:r>
          </a:p>
        </p:txBody>
      </p:sp>
    </p:spTree>
    <p:extLst>
      <p:ext uri="{BB962C8B-B14F-4D97-AF65-F5344CB8AC3E}">
        <p14:creationId xmlns:p14="http://schemas.microsoft.com/office/powerpoint/2010/main" val="61973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3CCC-2B3A-4FC1-A383-4810C1DB3D6F}"/>
              </a:ext>
            </a:extLst>
          </p:cNvPr>
          <p:cNvSpPr>
            <a:spLocks noGrp="1"/>
          </p:cNvSpPr>
          <p:nvPr>
            <p:ph type="title"/>
          </p:nvPr>
        </p:nvSpPr>
        <p:spPr/>
        <p:txBody>
          <a:bodyPr/>
          <a:lstStyle/>
          <a:p>
            <a:r>
              <a:rPr lang="en-GB" dirty="0"/>
              <a:t>Choosing a modelling approach</a:t>
            </a:r>
          </a:p>
        </p:txBody>
      </p:sp>
      <p:sp>
        <p:nvSpPr>
          <p:cNvPr id="6" name="TextBox 5">
            <a:extLst>
              <a:ext uri="{FF2B5EF4-FFF2-40B4-BE49-F238E27FC236}">
                <a16:creationId xmlns:a16="http://schemas.microsoft.com/office/drawing/2014/main" id="{11A85716-A216-4585-B718-026F0FE53EFB}"/>
              </a:ext>
            </a:extLst>
          </p:cNvPr>
          <p:cNvSpPr txBox="1"/>
          <p:nvPr/>
        </p:nvSpPr>
        <p:spPr>
          <a:xfrm>
            <a:off x="1052944" y="1321358"/>
            <a:ext cx="10587675" cy="4801314"/>
          </a:xfrm>
          <a:prstGeom prst="rect">
            <a:avLst/>
          </a:prstGeom>
          <a:noFill/>
        </p:spPr>
        <p:txBody>
          <a:bodyPr wrap="square">
            <a:spAutoFit/>
          </a:bodyPr>
          <a:lstStyle/>
          <a:p>
            <a:r>
              <a:rPr lang="en-GB" dirty="0">
                <a:solidFill>
                  <a:srgbClr val="000000"/>
                </a:solidFill>
              </a:rPr>
              <a:t>Any of the modelling techniques presented may be used to model growth </a:t>
            </a:r>
          </a:p>
          <a:p>
            <a:endParaRPr lang="en-GB" dirty="0">
              <a:solidFill>
                <a:srgbClr val="000000"/>
              </a:solidFill>
            </a:endParaRPr>
          </a:p>
          <a:p>
            <a:r>
              <a:rPr lang="en-GB" dirty="0">
                <a:solidFill>
                  <a:srgbClr val="000000"/>
                </a:solidFill>
              </a:rPr>
              <a:t>Choice will be determined by the research question (including rationale for population-average or data-driven approaches), complexity of the trajectory, and data availability (sample size and frequency of repeats)</a:t>
            </a:r>
          </a:p>
          <a:p>
            <a:endParaRPr lang="en-GB" dirty="0">
              <a:solidFill>
                <a:srgbClr val="000000"/>
              </a:solidFill>
            </a:endParaRPr>
          </a:p>
          <a:p>
            <a:r>
              <a:rPr lang="en-GB" dirty="0">
                <a:solidFill>
                  <a:srgbClr val="000000"/>
                </a:solidFill>
              </a:rPr>
              <a:t>When the main aim is to quantify growth rate at different periods of the life-course, then linear splines may be preferred because of their more interpretable slope coefficients. If the aim is to describe the shape of the trajectory, then natural cubic spline LME model is more useful – but these can also be used to obtained predicted outcomes at specified ages of the life course</a:t>
            </a:r>
          </a:p>
          <a:p>
            <a:endParaRPr lang="en-GB" dirty="0">
              <a:solidFill>
                <a:srgbClr val="000000"/>
              </a:solidFill>
            </a:endParaRPr>
          </a:p>
          <a:p>
            <a:r>
              <a:rPr lang="en-GB" sz="1800" dirty="0">
                <a:solidFill>
                  <a:srgbClr val="000000"/>
                </a:solidFill>
              </a:rPr>
              <a:t>GMM generally can take long time to run, particularly in larger cohorts; less complex GBTM are faster, but sub-group differences may just reflect within-class variability – which is likely to be absorbed by the random effects in GMMs. With LTMs, It is difficult to determine the optimal number of sub-groups, &amp; whether classes are meaningful. Model selection is often subjective, and trajectory subgroups tend to be cohort-specific and do not replicate in other cohorts</a:t>
            </a:r>
          </a:p>
          <a:p>
            <a:endParaRPr lang="en-GB" sz="1800" dirty="0">
              <a:solidFill>
                <a:schemeClr val="accent6"/>
              </a:solidFill>
            </a:endParaRPr>
          </a:p>
          <a:p>
            <a:endParaRPr lang="en-GB" dirty="0"/>
          </a:p>
        </p:txBody>
      </p:sp>
      <p:pic>
        <p:nvPicPr>
          <p:cNvPr id="3" name="Picture 2">
            <a:extLst>
              <a:ext uri="{FF2B5EF4-FFF2-40B4-BE49-F238E27FC236}">
                <a16:creationId xmlns:a16="http://schemas.microsoft.com/office/drawing/2014/main" id="{2C5C2C99-2684-B6F2-4230-CE13BC0D5CF7}"/>
              </a:ext>
            </a:extLst>
          </p:cNvPr>
          <p:cNvPicPr>
            <a:picLocks noChangeAspect="1"/>
          </p:cNvPicPr>
          <p:nvPr/>
        </p:nvPicPr>
        <p:blipFill>
          <a:blip r:embed="rId2"/>
          <a:stretch>
            <a:fillRect/>
          </a:stretch>
        </p:blipFill>
        <p:spPr>
          <a:xfrm>
            <a:off x="4620373" y="5460442"/>
            <a:ext cx="3960903" cy="1102756"/>
          </a:xfrm>
          <a:prstGeom prst="rect">
            <a:avLst/>
          </a:prstGeom>
        </p:spPr>
      </p:pic>
    </p:spTree>
    <p:extLst>
      <p:ext uri="{BB962C8B-B14F-4D97-AF65-F5344CB8AC3E}">
        <p14:creationId xmlns:p14="http://schemas.microsoft.com/office/powerpoint/2010/main" val="3768253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p:txBody>
          <a:bodyPr/>
          <a:lstStyle/>
          <a:p>
            <a:pPr algn="ctr"/>
            <a:r>
              <a:rPr lang="en-GB" dirty="0"/>
              <a:t>R code</a:t>
            </a:r>
          </a:p>
        </p:txBody>
      </p:sp>
    </p:spTree>
    <p:extLst>
      <p:ext uri="{BB962C8B-B14F-4D97-AF65-F5344CB8AC3E}">
        <p14:creationId xmlns:p14="http://schemas.microsoft.com/office/powerpoint/2010/main" val="2763717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14110" y="152297"/>
            <a:ext cx="10914733" cy="972992"/>
          </a:xfrm>
        </p:spPr>
        <p:txBody>
          <a:bodyPr anchor="ctr">
            <a:normAutofit/>
          </a:bodyPr>
          <a:lstStyle/>
          <a:p>
            <a:r>
              <a:rPr lang="en-GB" dirty="0"/>
              <a:t>LME for </a:t>
            </a:r>
            <a:r>
              <a:rPr lang="en-GB" i="1" dirty="0"/>
              <a:t>linear change </a:t>
            </a:r>
            <a:r>
              <a:rPr lang="en-GB" dirty="0"/>
              <a:t>in outcome </a:t>
            </a:r>
            <a:r>
              <a:rPr lang="en-GB" dirty="0">
                <a:solidFill>
                  <a:schemeClr val="bg1"/>
                </a:solidFill>
              </a:rPr>
              <a:t>in R</a:t>
            </a:r>
            <a:endParaRPr lang="en-US" dirty="0"/>
          </a:p>
        </p:txBody>
      </p:sp>
      <p:sp>
        <p:nvSpPr>
          <p:cNvPr id="6" name="Content Placeholder 2">
            <a:extLst>
              <a:ext uri="{FF2B5EF4-FFF2-40B4-BE49-F238E27FC236}">
                <a16:creationId xmlns:a16="http://schemas.microsoft.com/office/drawing/2014/main" id="{5743D912-2171-5A78-6430-7C0CC2A81196}"/>
              </a:ext>
            </a:extLst>
          </p:cNvPr>
          <p:cNvSpPr txBox="1">
            <a:spLocks/>
          </p:cNvSpPr>
          <p:nvPr/>
        </p:nvSpPr>
        <p:spPr>
          <a:xfrm>
            <a:off x="1214283" y="1320997"/>
            <a:ext cx="8229600" cy="22608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cs typeface="Courier New" panose="02070309020205020404" pitchFamily="49" charset="0"/>
              </a:rPr>
              <a:t>lmer</a:t>
            </a:r>
            <a:r>
              <a:rPr lang="en-US" dirty="0">
                <a:cs typeface="Courier New" panose="02070309020205020404" pitchFamily="49" charset="0"/>
              </a:rPr>
              <a:t> (</a:t>
            </a:r>
            <a:r>
              <a:rPr lang="en-US" dirty="0" err="1">
                <a:cs typeface="Courier New" panose="02070309020205020404" pitchFamily="49" charset="0"/>
              </a:rPr>
              <a:t>depvar</a:t>
            </a:r>
            <a:r>
              <a:rPr lang="en-US" dirty="0">
                <a:cs typeface="Courier New" panose="02070309020205020404" pitchFamily="49" charset="0"/>
              </a:rPr>
              <a:t> ~ </a:t>
            </a:r>
            <a:r>
              <a:rPr lang="en-US" dirty="0">
                <a:solidFill>
                  <a:srgbClr val="C00000"/>
                </a:solidFill>
                <a:cs typeface="Courier New" panose="02070309020205020404" pitchFamily="49" charset="0"/>
              </a:rPr>
              <a:t>fe_equation</a:t>
            </a:r>
            <a:r>
              <a:rPr lang="en-US" dirty="0">
                <a:cs typeface="Courier New" panose="02070309020205020404" pitchFamily="49" charset="0"/>
              </a:rPr>
              <a:t> + (</a:t>
            </a:r>
            <a:r>
              <a:rPr lang="en-US" dirty="0">
                <a:solidFill>
                  <a:srgbClr val="4F81BD"/>
                </a:solidFill>
                <a:latin typeface="Calibri"/>
                <a:cs typeface="Courier New" panose="02070309020205020404" pitchFamily="49" charset="0"/>
              </a:rPr>
              <a:t>re_equation</a:t>
            </a:r>
            <a:r>
              <a:rPr lang="en-US" dirty="0">
                <a:cs typeface="Courier New" panose="02070309020205020404" pitchFamily="49" charset="0"/>
              </a:rPr>
              <a:t>), options) </a:t>
            </a:r>
          </a:p>
          <a:p>
            <a:pPr marL="0" indent="0">
              <a:buNone/>
            </a:pPr>
            <a:r>
              <a:rPr lang="en-US" dirty="0">
                <a:cs typeface="Courier New" panose="02070309020205020404" pitchFamily="49" charset="0"/>
              </a:rPr>
              <a:t>    </a:t>
            </a:r>
          </a:p>
          <a:p>
            <a:pPr marL="0" indent="0">
              <a:buNone/>
            </a:pPr>
            <a:endParaRPr lang="en-US" dirty="0">
              <a:cs typeface="Courier New" panose="02070309020205020404" pitchFamily="49" charset="0"/>
            </a:endParaRPr>
          </a:p>
          <a:p>
            <a:pPr marL="0" indent="0">
              <a:buNone/>
            </a:pPr>
            <a:endParaRPr lang="en-GB" dirty="0">
              <a:cs typeface="Courier New" panose="02070309020205020404" pitchFamily="49" charset="0"/>
            </a:endParaRPr>
          </a:p>
        </p:txBody>
      </p:sp>
      <p:grpSp>
        <p:nvGrpSpPr>
          <p:cNvPr id="7" name="Group 6">
            <a:extLst>
              <a:ext uri="{FF2B5EF4-FFF2-40B4-BE49-F238E27FC236}">
                <a16:creationId xmlns:a16="http://schemas.microsoft.com/office/drawing/2014/main" id="{746676C7-5D29-CDE3-762B-191B362015E9}"/>
              </a:ext>
            </a:extLst>
          </p:cNvPr>
          <p:cNvGrpSpPr/>
          <p:nvPr/>
        </p:nvGrpSpPr>
        <p:grpSpPr>
          <a:xfrm>
            <a:off x="2464065" y="1928036"/>
            <a:ext cx="6154205" cy="1330960"/>
            <a:chOff x="2021119" y="2132856"/>
            <a:chExt cx="6154205" cy="1330960"/>
          </a:xfrm>
        </p:grpSpPr>
        <p:sp>
          <p:nvSpPr>
            <p:cNvPr id="9" name="TextBox 8">
              <a:extLst>
                <a:ext uri="{FF2B5EF4-FFF2-40B4-BE49-F238E27FC236}">
                  <a16:creationId xmlns:a16="http://schemas.microsoft.com/office/drawing/2014/main" id="{F32EA1BC-FA5B-F851-76D3-B69ADA4C14A7}"/>
                </a:ext>
              </a:extLst>
            </p:cNvPr>
            <p:cNvSpPr txBox="1"/>
            <p:nvPr/>
          </p:nvSpPr>
          <p:spPr>
            <a:xfrm>
              <a:off x="2021119" y="2632819"/>
              <a:ext cx="2664296" cy="830997"/>
            </a:xfrm>
            <a:prstGeom prst="rect">
              <a:avLst/>
            </a:prstGeom>
            <a:noFill/>
          </p:spPr>
          <p:txBody>
            <a:bodyPr wrap="square" rtlCol="0">
              <a:spAutoFit/>
            </a:bodyPr>
            <a:lstStyle/>
            <a:p>
              <a:r>
                <a:rPr lang="en-GB" sz="2400" dirty="0">
                  <a:solidFill>
                    <a:srgbClr val="C00000"/>
                  </a:solidFill>
                </a:rPr>
                <a:t>Fixed effects part of model</a:t>
              </a:r>
            </a:p>
          </p:txBody>
        </p:sp>
        <p:sp>
          <p:nvSpPr>
            <p:cNvPr id="11" name="TextBox 10">
              <a:extLst>
                <a:ext uri="{FF2B5EF4-FFF2-40B4-BE49-F238E27FC236}">
                  <a16:creationId xmlns:a16="http://schemas.microsoft.com/office/drawing/2014/main" id="{2B7CEA25-395D-F8DC-F9D8-FD4FD2C04B74}"/>
                </a:ext>
              </a:extLst>
            </p:cNvPr>
            <p:cNvSpPr txBox="1"/>
            <p:nvPr/>
          </p:nvSpPr>
          <p:spPr>
            <a:xfrm>
              <a:off x="5511028" y="2547970"/>
              <a:ext cx="2664296" cy="830997"/>
            </a:xfrm>
            <a:prstGeom prst="rect">
              <a:avLst/>
            </a:prstGeom>
            <a:noFill/>
          </p:spPr>
          <p:txBody>
            <a:bodyPr wrap="square" rtlCol="0">
              <a:spAutoFit/>
            </a:bodyPr>
            <a:lstStyle/>
            <a:p>
              <a:r>
                <a:rPr lang="en-GB" sz="2400" dirty="0">
                  <a:solidFill>
                    <a:schemeClr val="accent1"/>
                  </a:solidFill>
                </a:rPr>
                <a:t>Random effects part of model</a:t>
              </a:r>
            </a:p>
          </p:txBody>
        </p:sp>
        <p:cxnSp>
          <p:nvCxnSpPr>
            <p:cNvPr id="13" name="Straight Arrow Connector 12">
              <a:extLst>
                <a:ext uri="{FF2B5EF4-FFF2-40B4-BE49-F238E27FC236}">
                  <a16:creationId xmlns:a16="http://schemas.microsoft.com/office/drawing/2014/main" id="{CA4F26F0-9739-FE4A-6EBD-322FC4ABF64D}"/>
                </a:ext>
              </a:extLst>
            </p:cNvPr>
            <p:cNvCxnSpPr>
              <a:cxnSpLocks/>
            </p:cNvCxnSpPr>
            <p:nvPr/>
          </p:nvCxnSpPr>
          <p:spPr>
            <a:xfrm flipV="1">
              <a:off x="3214654" y="2132856"/>
              <a:ext cx="277226" cy="415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C4DD81-7041-61B9-EA33-C612D1AF446B}"/>
                </a:ext>
              </a:extLst>
            </p:cNvPr>
            <p:cNvCxnSpPr>
              <a:cxnSpLocks/>
            </p:cNvCxnSpPr>
            <p:nvPr/>
          </p:nvCxnSpPr>
          <p:spPr>
            <a:xfrm flipH="1" flipV="1">
              <a:off x="6039624" y="2132857"/>
              <a:ext cx="299230" cy="370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0F1DADC-6860-2077-928C-9BC477D7D655}"/>
              </a:ext>
            </a:extLst>
          </p:cNvPr>
          <p:cNvSpPr txBox="1"/>
          <p:nvPr/>
        </p:nvSpPr>
        <p:spPr>
          <a:xfrm>
            <a:off x="1671361" y="3997860"/>
            <a:ext cx="2843490" cy="1754326"/>
          </a:xfrm>
          <a:prstGeom prst="rect">
            <a:avLst/>
          </a:prstGeom>
          <a:noFill/>
        </p:spPr>
        <p:txBody>
          <a:bodyPr wrap="square">
            <a:spAutoFit/>
          </a:bodyPr>
          <a:lstStyle/>
          <a:p>
            <a:pPr marL="0" indent="0">
              <a:buNone/>
            </a:pPr>
            <a:r>
              <a:rPr lang="en-GB" sz="1800" b="1" dirty="0">
                <a:solidFill>
                  <a:srgbClr val="000000"/>
                </a:solidFill>
                <a:latin typeface="Franklin Gothic Medium (Headings)"/>
                <a:cs typeface="Courier New" panose="02070309020205020404" pitchFamily="49" charset="0"/>
              </a:rPr>
              <a:t>Random intercept model</a:t>
            </a:r>
          </a:p>
          <a:p>
            <a:pPr marL="0" indent="0">
              <a:buNone/>
            </a:pPr>
            <a:endParaRPr lang="en-GB" b="1" dirty="0">
              <a:solidFill>
                <a:srgbClr val="000000"/>
              </a:solidFill>
              <a:latin typeface="Courier New" panose="02070309020205020404" pitchFamily="49" charset="0"/>
              <a:cs typeface="Courier New" panose="02070309020205020404" pitchFamily="49" charset="0"/>
            </a:endParaRPr>
          </a:p>
          <a:p>
            <a:pPr marL="0" indent="0">
              <a:buNone/>
            </a:pPr>
            <a:r>
              <a:rPr lang="en-GB" sz="1800" dirty="0" err="1">
                <a:solidFill>
                  <a:srgbClr val="000000"/>
                </a:solidFill>
                <a:latin typeface="Consolas" panose="020B0609020204030204" pitchFamily="49" charset="0"/>
                <a:cs typeface="Courier New" panose="02070309020205020404" pitchFamily="49" charset="0"/>
              </a:rPr>
              <a:t>lmer</a:t>
            </a:r>
            <a:r>
              <a:rPr lang="en-GB" sz="1800" dirty="0">
                <a:solidFill>
                  <a:srgbClr val="000000"/>
                </a:solidFill>
                <a:latin typeface="Consolas" panose="020B0609020204030204" pitchFamily="49" charset="0"/>
                <a:cs typeface="Courier New" panose="02070309020205020404" pitchFamily="49" charset="0"/>
              </a:rPr>
              <a:t>(</a:t>
            </a:r>
          </a:p>
          <a:p>
            <a:pPr marL="0" indent="0">
              <a:buNone/>
            </a:pPr>
            <a:r>
              <a:rPr lang="en-GB" dirty="0">
                <a:solidFill>
                  <a:srgbClr val="000000"/>
                </a:solidFill>
                <a:latin typeface="Consolas" panose="020B0609020204030204" pitchFamily="49" charset="0"/>
                <a:cs typeface="Courier New" panose="02070309020205020404" pitchFamily="49" charset="0"/>
              </a:rPr>
              <a:t>y ~ age + (1 | id),</a:t>
            </a:r>
          </a:p>
          <a:p>
            <a:pPr marL="0" indent="0">
              <a:buNone/>
            </a:pPr>
            <a:r>
              <a:rPr lang="en-GB" dirty="0">
                <a:solidFill>
                  <a:srgbClr val="000000"/>
                </a:solidFill>
                <a:latin typeface="Consolas" panose="020B0609020204030204" pitchFamily="49" charset="0"/>
                <a:cs typeface="Courier New" panose="02070309020205020404" pitchFamily="49" charset="0"/>
              </a:rPr>
              <a:t>data = </a:t>
            </a:r>
            <a:r>
              <a:rPr lang="en-GB" dirty="0" err="1">
                <a:solidFill>
                  <a:srgbClr val="000000"/>
                </a:solidFill>
                <a:latin typeface="Consolas" panose="020B0609020204030204" pitchFamily="49" charset="0"/>
                <a:cs typeface="Courier New" panose="02070309020205020404" pitchFamily="49" charset="0"/>
              </a:rPr>
              <a:t>dat</a:t>
            </a:r>
            <a:endParaRPr lang="en-GB" dirty="0">
              <a:solidFill>
                <a:srgbClr val="000000"/>
              </a:solidFill>
              <a:latin typeface="Consolas" panose="020B0609020204030204" pitchFamily="49" charset="0"/>
              <a:cs typeface="Courier New" panose="02070309020205020404" pitchFamily="49" charset="0"/>
            </a:endParaRPr>
          </a:p>
          <a:p>
            <a:pPr marL="0" indent="0">
              <a:buNone/>
            </a:pPr>
            <a:r>
              <a:rPr lang="en-GB" dirty="0">
                <a:solidFill>
                  <a:srgbClr val="000000"/>
                </a:solidFill>
                <a:latin typeface="Consolas" panose="020B0609020204030204" pitchFamily="49" charset="0"/>
                <a:cs typeface="Courier New" panose="02070309020205020404" pitchFamily="49" charset="0"/>
              </a:rPr>
              <a:t>)</a:t>
            </a:r>
            <a:endParaRPr lang="en-GB" sz="1800" dirty="0">
              <a:solidFill>
                <a:srgbClr val="000000"/>
              </a:solidFill>
              <a:latin typeface="Consolas" panose="020B06090202040302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E7EB6703-BA6D-92BA-2C62-1F77EE1D1FA5}"/>
              </a:ext>
            </a:extLst>
          </p:cNvPr>
          <p:cNvSpPr txBox="1"/>
          <p:nvPr/>
        </p:nvSpPr>
        <p:spPr>
          <a:xfrm>
            <a:off x="6390843" y="3997860"/>
            <a:ext cx="2843490" cy="1754326"/>
          </a:xfrm>
          <a:prstGeom prst="rect">
            <a:avLst/>
          </a:prstGeom>
          <a:noFill/>
        </p:spPr>
        <p:txBody>
          <a:bodyPr wrap="square">
            <a:spAutoFit/>
          </a:bodyPr>
          <a:lstStyle/>
          <a:p>
            <a:pPr marL="0" indent="0">
              <a:buNone/>
            </a:pPr>
            <a:r>
              <a:rPr lang="en-GB" sz="1800" b="1" dirty="0">
                <a:solidFill>
                  <a:srgbClr val="000000"/>
                </a:solidFill>
                <a:latin typeface="Franklin Gothic Medium (Headings)"/>
                <a:cs typeface="Courier New" panose="02070309020205020404" pitchFamily="49" charset="0"/>
              </a:rPr>
              <a:t>Random slope model</a:t>
            </a:r>
          </a:p>
          <a:p>
            <a:pPr marL="0" indent="0">
              <a:buNone/>
            </a:pPr>
            <a:endParaRPr lang="en-GB" b="1" dirty="0">
              <a:solidFill>
                <a:srgbClr val="000000"/>
              </a:solidFill>
              <a:latin typeface="Courier New" panose="02070309020205020404" pitchFamily="49" charset="0"/>
              <a:cs typeface="Courier New" panose="02070309020205020404" pitchFamily="49" charset="0"/>
            </a:endParaRPr>
          </a:p>
          <a:p>
            <a:pPr marL="0" indent="0">
              <a:buNone/>
            </a:pPr>
            <a:r>
              <a:rPr lang="en-GB" sz="1800" dirty="0" err="1">
                <a:solidFill>
                  <a:srgbClr val="000000"/>
                </a:solidFill>
                <a:latin typeface="Consolas" panose="020B0609020204030204" pitchFamily="49" charset="0"/>
                <a:cs typeface="Courier New" panose="02070309020205020404" pitchFamily="49" charset="0"/>
              </a:rPr>
              <a:t>lmer</a:t>
            </a:r>
            <a:r>
              <a:rPr lang="en-GB" sz="1800" dirty="0">
                <a:solidFill>
                  <a:srgbClr val="000000"/>
                </a:solidFill>
                <a:latin typeface="Consolas" panose="020B0609020204030204" pitchFamily="49" charset="0"/>
                <a:cs typeface="Courier New" panose="02070309020205020404" pitchFamily="49" charset="0"/>
              </a:rPr>
              <a:t>(</a:t>
            </a:r>
          </a:p>
          <a:p>
            <a:pPr marL="0" indent="0">
              <a:buNone/>
            </a:pPr>
            <a:r>
              <a:rPr lang="en-GB" dirty="0">
                <a:solidFill>
                  <a:srgbClr val="000000"/>
                </a:solidFill>
                <a:latin typeface="Consolas" panose="020B0609020204030204" pitchFamily="49" charset="0"/>
                <a:cs typeface="Courier New" panose="02070309020205020404" pitchFamily="49" charset="0"/>
              </a:rPr>
              <a:t>y ~ age + (</a:t>
            </a:r>
            <a:r>
              <a:rPr lang="en-GB" dirty="0">
                <a:solidFill>
                  <a:schemeClr val="accent6"/>
                </a:solidFill>
                <a:latin typeface="Consolas" panose="020B0609020204030204" pitchFamily="49" charset="0"/>
                <a:cs typeface="Courier New" panose="02070309020205020404" pitchFamily="49" charset="0"/>
              </a:rPr>
              <a:t>age</a:t>
            </a:r>
            <a:r>
              <a:rPr lang="en-GB" dirty="0">
                <a:solidFill>
                  <a:srgbClr val="000000"/>
                </a:solidFill>
                <a:latin typeface="Consolas" panose="020B0609020204030204" pitchFamily="49" charset="0"/>
                <a:cs typeface="Courier New" panose="02070309020205020404" pitchFamily="49" charset="0"/>
              </a:rPr>
              <a:t> | id),</a:t>
            </a:r>
          </a:p>
          <a:p>
            <a:pPr marL="0" indent="0">
              <a:buNone/>
            </a:pPr>
            <a:r>
              <a:rPr lang="en-GB" dirty="0">
                <a:solidFill>
                  <a:srgbClr val="000000"/>
                </a:solidFill>
                <a:latin typeface="Consolas" panose="020B0609020204030204" pitchFamily="49" charset="0"/>
                <a:cs typeface="Courier New" panose="02070309020205020404" pitchFamily="49" charset="0"/>
              </a:rPr>
              <a:t>data = </a:t>
            </a:r>
            <a:r>
              <a:rPr lang="en-GB" dirty="0" err="1">
                <a:solidFill>
                  <a:srgbClr val="000000"/>
                </a:solidFill>
                <a:latin typeface="Consolas" panose="020B0609020204030204" pitchFamily="49" charset="0"/>
                <a:cs typeface="Courier New" panose="02070309020205020404" pitchFamily="49" charset="0"/>
              </a:rPr>
              <a:t>dat</a:t>
            </a:r>
            <a:endParaRPr lang="en-GB" dirty="0">
              <a:solidFill>
                <a:srgbClr val="000000"/>
              </a:solidFill>
              <a:latin typeface="Consolas" panose="020B0609020204030204" pitchFamily="49" charset="0"/>
              <a:cs typeface="Courier New" panose="02070309020205020404" pitchFamily="49" charset="0"/>
            </a:endParaRPr>
          </a:p>
          <a:p>
            <a:pPr marL="0" indent="0">
              <a:buNone/>
            </a:pPr>
            <a:r>
              <a:rPr lang="en-GB" dirty="0">
                <a:solidFill>
                  <a:srgbClr val="000000"/>
                </a:solidFill>
                <a:latin typeface="Consolas" panose="020B0609020204030204" pitchFamily="49" charset="0"/>
                <a:cs typeface="Courier New" panose="02070309020205020404" pitchFamily="49" charset="0"/>
              </a:rPr>
              <a:t>)</a:t>
            </a:r>
            <a:endParaRPr lang="en-GB" sz="1800" dirty="0">
              <a:solidFill>
                <a:srgbClr val="000000"/>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77636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14110" y="1610448"/>
            <a:ext cx="5112156" cy="3965201"/>
          </a:xfrm>
        </p:spPr>
        <p:txBody>
          <a:bodyPr>
            <a:noAutofit/>
          </a:bodyPr>
          <a:lstStyle/>
          <a:p>
            <a:pPr marL="0" indent="0">
              <a:buNone/>
            </a:pPr>
            <a:r>
              <a:rPr lang="en-GB" sz="1800" dirty="0"/>
              <a:t>Set up using the </a:t>
            </a:r>
            <a:r>
              <a:rPr lang="en-GB" sz="1800" b="1" dirty="0">
                <a:latin typeface="Consolas" panose="020B0609020204030204" pitchFamily="49" charset="0"/>
              </a:rPr>
              <a:t>bs()</a:t>
            </a:r>
            <a:r>
              <a:rPr lang="en-GB" sz="1800" dirty="0">
                <a:latin typeface="Consolas" panose="020B0609020204030204" pitchFamily="49" charset="0"/>
              </a:rPr>
              <a:t> </a:t>
            </a:r>
            <a:r>
              <a:rPr lang="en-GB" sz="1800" dirty="0"/>
              <a:t>function from the </a:t>
            </a:r>
            <a:r>
              <a:rPr lang="en-GB" sz="1800" b="1" dirty="0">
                <a:latin typeface="Consolas" panose="020B0609020204030204" pitchFamily="49" charset="0"/>
              </a:rPr>
              <a:t>splines</a:t>
            </a:r>
            <a:r>
              <a:rPr lang="en-GB" sz="1800" dirty="0">
                <a:latin typeface="Consolas" panose="020B0609020204030204" pitchFamily="49" charset="0"/>
              </a:rPr>
              <a:t> </a:t>
            </a:r>
            <a:r>
              <a:rPr lang="en-GB" sz="1800" dirty="0"/>
              <a:t>package</a:t>
            </a:r>
          </a:p>
          <a:p>
            <a:endParaRPr lang="en-GB" sz="1800" dirty="0"/>
          </a:p>
          <a:p>
            <a:pPr marL="0" indent="0">
              <a:buNone/>
            </a:pPr>
            <a:r>
              <a:rPr lang="en-GB" sz="1800" dirty="0"/>
              <a:t>For convenient parametrisation of spline coefficients, use </a:t>
            </a:r>
            <a:r>
              <a:rPr lang="en-GB" sz="1800" b="1" dirty="0" err="1">
                <a:latin typeface="Consolas" panose="020B0609020204030204" pitchFamily="49" charset="0"/>
              </a:rPr>
              <a:t>lspline</a:t>
            </a:r>
            <a:r>
              <a:rPr lang="en-GB" sz="1800" dirty="0">
                <a:latin typeface="Consolas" panose="020B0609020204030204" pitchFamily="49" charset="0"/>
              </a:rPr>
              <a:t> </a:t>
            </a:r>
            <a:r>
              <a:rPr lang="en-GB" sz="1800" dirty="0"/>
              <a:t>package which is a wrapper for </a:t>
            </a:r>
            <a:r>
              <a:rPr lang="en-GB" sz="1800" b="1" dirty="0">
                <a:latin typeface="Consolas" panose="020B0609020204030204" pitchFamily="49" charset="0"/>
              </a:rPr>
              <a:t>bs()</a:t>
            </a:r>
          </a:p>
          <a:p>
            <a:endParaRPr lang="en-GB" sz="1800" dirty="0"/>
          </a:p>
          <a:p>
            <a:pPr marL="0" indent="0">
              <a:buNone/>
            </a:pPr>
            <a:r>
              <a:rPr lang="en-GB" sz="1800" dirty="0"/>
              <a:t>Coefficients are expressed as the  linear slopes of consecutive spline segments (default), or as the slope change at consecutive knots</a:t>
            </a:r>
          </a:p>
          <a:p>
            <a:endParaRPr lang="en-GB" sz="1800" dirty="0"/>
          </a:p>
          <a:p>
            <a:pPr marL="0" indent="0">
              <a:buNone/>
            </a:pPr>
            <a:r>
              <a:rPr lang="en-GB" sz="1800" dirty="0"/>
              <a:t>To use in a linear mixed effects model, replace the age variable with a function for age (same for both </a:t>
            </a:r>
            <a:r>
              <a:rPr lang="en-GB" sz="1800" b="1" dirty="0" err="1">
                <a:latin typeface="Consolas" panose="020B0609020204030204" pitchFamily="49" charset="0"/>
              </a:rPr>
              <a:t>lmer</a:t>
            </a:r>
            <a:r>
              <a:rPr lang="en-GB" sz="1800" b="1" dirty="0">
                <a:latin typeface="Consolas" panose="020B0609020204030204" pitchFamily="49" charset="0"/>
              </a:rPr>
              <a:t>() </a:t>
            </a:r>
            <a:r>
              <a:rPr lang="en-GB" sz="1800" dirty="0"/>
              <a:t>from the  </a:t>
            </a:r>
            <a:r>
              <a:rPr lang="en-GB" sz="1800" b="1" dirty="0">
                <a:latin typeface="Consolas" panose="020B0609020204030204" pitchFamily="49" charset="0"/>
              </a:rPr>
              <a:t>lme4</a:t>
            </a:r>
            <a:r>
              <a:rPr lang="en-GB" sz="1800" dirty="0"/>
              <a:t> package and </a:t>
            </a:r>
            <a:r>
              <a:rPr lang="en-GB" sz="1800" b="1" dirty="0" err="1">
                <a:latin typeface="Consolas" panose="020B0609020204030204" pitchFamily="49" charset="0"/>
              </a:rPr>
              <a:t>lme</a:t>
            </a:r>
            <a:r>
              <a:rPr lang="en-GB" sz="1800" b="1" dirty="0">
                <a:latin typeface="Consolas" panose="020B0609020204030204" pitchFamily="49" charset="0"/>
              </a:rPr>
              <a:t>() </a:t>
            </a:r>
            <a:r>
              <a:rPr lang="en-GB" sz="1800" dirty="0"/>
              <a:t>from </a:t>
            </a:r>
            <a:r>
              <a:rPr lang="en-GB" sz="1800" b="1" dirty="0" err="1">
                <a:latin typeface="Consolas" panose="020B0609020204030204" pitchFamily="49" charset="0"/>
              </a:rPr>
              <a:t>nlme</a:t>
            </a:r>
            <a:r>
              <a:rPr lang="en-GB" sz="1800" b="1" dirty="0">
                <a:latin typeface="Consolas" panose="020B0609020204030204" pitchFamily="49" charset="0"/>
              </a:rPr>
              <a:t> </a:t>
            </a:r>
            <a:r>
              <a:rPr lang="en-GB" sz="1800" dirty="0"/>
              <a:t>package)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14110" y="152297"/>
            <a:ext cx="10914733" cy="972992"/>
          </a:xfrm>
        </p:spPr>
        <p:txBody>
          <a:bodyPr anchor="ctr">
            <a:normAutofit/>
          </a:bodyPr>
          <a:lstStyle/>
          <a:p>
            <a:r>
              <a:rPr lang="en-GB" dirty="0"/>
              <a:t>Linear splines</a:t>
            </a:r>
            <a:r>
              <a:rPr lang="en-GB" dirty="0">
                <a:solidFill>
                  <a:schemeClr val="bg1"/>
                </a:solidFill>
              </a:rPr>
              <a:t> in R</a:t>
            </a:r>
            <a:endParaRPr lang="en-US" dirty="0"/>
          </a:p>
        </p:txBody>
      </p:sp>
      <p:sp>
        <p:nvSpPr>
          <p:cNvPr id="4" name="TextBox 3">
            <a:extLst>
              <a:ext uri="{FF2B5EF4-FFF2-40B4-BE49-F238E27FC236}">
                <a16:creationId xmlns:a16="http://schemas.microsoft.com/office/drawing/2014/main" id="{B88201CF-0B1B-716C-DB02-7CE31B0D83C1}"/>
              </a:ext>
            </a:extLst>
          </p:cNvPr>
          <p:cNvSpPr txBox="1"/>
          <p:nvPr/>
        </p:nvSpPr>
        <p:spPr>
          <a:xfrm>
            <a:off x="5333016" y="426150"/>
            <a:ext cx="6307601" cy="307777"/>
          </a:xfrm>
          <a:prstGeom prst="rect">
            <a:avLst/>
          </a:prstGeom>
          <a:noFill/>
        </p:spPr>
        <p:txBody>
          <a:bodyPr wrap="square">
            <a:spAutoFit/>
          </a:bodyPr>
          <a:lstStyle/>
          <a:p>
            <a:r>
              <a:rPr lang="en-GB" sz="1400" dirty="0">
                <a:hlinkClick r:id="rId2"/>
              </a:rPr>
              <a:t>https://www.rdocumentation.org/packages/lspline/versions/1.0-0/topics/lspline</a:t>
            </a:r>
            <a:r>
              <a:rPr lang="en-GB" sz="1400" dirty="0"/>
              <a:t> </a:t>
            </a:r>
          </a:p>
        </p:txBody>
      </p:sp>
      <p:sp>
        <p:nvSpPr>
          <p:cNvPr id="5" name="TextBox 4">
            <a:extLst>
              <a:ext uri="{FF2B5EF4-FFF2-40B4-BE49-F238E27FC236}">
                <a16:creationId xmlns:a16="http://schemas.microsoft.com/office/drawing/2014/main" id="{B8A07D1F-0D73-73C0-7FBB-113D42B14238}"/>
              </a:ext>
            </a:extLst>
          </p:cNvPr>
          <p:cNvSpPr txBox="1"/>
          <p:nvPr/>
        </p:nvSpPr>
        <p:spPr>
          <a:xfrm>
            <a:off x="6096000" y="2343547"/>
            <a:ext cx="6096000" cy="2862322"/>
          </a:xfrm>
          <a:prstGeom prst="rect">
            <a:avLst/>
          </a:prstGeom>
          <a:noFill/>
        </p:spPr>
        <p:txBody>
          <a:bodyPr wrap="square">
            <a:spAutoFit/>
          </a:bodyPr>
          <a:lstStyle/>
          <a:p>
            <a:r>
              <a:rPr lang="en-GB" sz="1800" b="1" dirty="0" err="1">
                <a:latin typeface="Consolas" panose="020B0609020204030204" pitchFamily="49" charset="0"/>
              </a:rPr>
              <a:t>lspline</a:t>
            </a:r>
            <a:r>
              <a:rPr lang="en-GB" sz="1800" b="1" dirty="0">
                <a:latin typeface="Consolas" panose="020B0609020204030204" pitchFamily="49" charset="0"/>
              </a:rPr>
              <a:t> </a:t>
            </a:r>
            <a:r>
              <a:rPr lang="en-GB" sz="1800" dirty="0">
                <a:latin typeface="+mn-lt"/>
              </a:rPr>
              <a:t>contains three f</a:t>
            </a:r>
            <a:r>
              <a:rPr lang="en-GB" dirty="0">
                <a:latin typeface="+mn-lt"/>
              </a:rPr>
              <a:t>unctions</a:t>
            </a:r>
            <a:r>
              <a:rPr lang="en-GB" dirty="0"/>
              <a:t>:</a:t>
            </a:r>
          </a:p>
          <a:p>
            <a:endParaRPr lang="en-GB" dirty="0"/>
          </a:p>
          <a:p>
            <a:pPr marL="0" indent="0">
              <a:buNone/>
            </a:pPr>
            <a:r>
              <a:rPr lang="en-GB" sz="1800" dirty="0" err="1">
                <a:latin typeface="Consolas" panose="020B0609020204030204" pitchFamily="49" charset="0"/>
              </a:rPr>
              <a:t>lspline</a:t>
            </a:r>
            <a:r>
              <a:rPr lang="en-GB" sz="1800" dirty="0">
                <a:latin typeface="Consolas" panose="020B0609020204030204" pitchFamily="49" charset="0"/>
              </a:rPr>
              <a:t>(x, knots) </a:t>
            </a:r>
            <a:r>
              <a:rPr lang="en-GB" sz="1800" dirty="0">
                <a:solidFill>
                  <a:srgbClr val="7030A0"/>
                </a:solidFill>
                <a:latin typeface="Consolas" panose="020B0609020204030204" pitchFamily="49" charset="0"/>
              </a:rPr>
              <a:t># to manually specify knots </a:t>
            </a:r>
            <a:endParaRPr lang="en-GB" sz="1800" dirty="0">
              <a:latin typeface="Consolas" panose="020B0609020204030204" pitchFamily="49" charset="0"/>
            </a:endParaRPr>
          </a:p>
          <a:p>
            <a:pPr marL="0" indent="0">
              <a:buNone/>
            </a:pPr>
            <a:r>
              <a:rPr lang="en-GB" sz="1800" dirty="0">
                <a:latin typeface="Consolas" panose="020B0609020204030204" pitchFamily="49" charset="0"/>
              </a:rPr>
              <a:t> </a:t>
            </a:r>
          </a:p>
          <a:p>
            <a:pPr marL="0" indent="0">
              <a:buNone/>
            </a:pPr>
            <a:r>
              <a:rPr lang="en-GB" sz="1800" dirty="0" err="1">
                <a:latin typeface="Consolas" panose="020B0609020204030204" pitchFamily="49" charset="0"/>
              </a:rPr>
              <a:t>qlspline</a:t>
            </a:r>
            <a:r>
              <a:rPr lang="en-GB" sz="1800" dirty="0">
                <a:latin typeface="Consolas" panose="020B0609020204030204" pitchFamily="49" charset="0"/>
              </a:rPr>
              <a:t>(x, q) </a:t>
            </a:r>
            <a:r>
              <a:rPr lang="en-GB" sz="1800" dirty="0">
                <a:solidFill>
                  <a:srgbClr val="7030A0"/>
                </a:solidFill>
                <a:latin typeface="Consolas" panose="020B0609020204030204" pitchFamily="49" charset="0"/>
              </a:rPr>
              <a:t># quantile knot placement (at equal quantiles (input a number) or specified quantiles (input a vector of locations) of x</a:t>
            </a:r>
          </a:p>
          <a:p>
            <a:pPr marL="0" indent="0">
              <a:buNone/>
            </a:pPr>
            <a:endParaRPr lang="en-GB" dirty="0">
              <a:solidFill>
                <a:srgbClr val="7030A0"/>
              </a:solidFill>
              <a:latin typeface="Consolas" panose="020B0609020204030204" pitchFamily="49" charset="0"/>
            </a:endParaRPr>
          </a:p>
          <a:p>
            <a:pPr marL="0" indent="0">
              <a:buNone/>
            </a:pPr>
            <a:r>
              <a:rPr lang="en-GB" sz="1800" dirty="0" err="1">
                <a:latin typeface="Consolas" panose="020B0609020204030204" pitchFamily="49" charset="0"/>
              </a:rPr>
              <a:t>elspline</a:t>
            </a:r>
            <a:r>
              <a:rPr lang="en-GB" sz="1800" dirty="0">
                <a:latin typeface="Consolas" panose="020B0609020204030204" pitchFamily="49" charset="0"/>
              </a:rPr>
              <a:t>(x, n) </a:t>
            </a:r>
            <a:r>
              <a:rPr lang="en-GB" sz="1800" dirty="0">
                <a:solidFill>
                  <a:srgbClr val="7030A0"/>
                </a:solidFill>
                <a:latin typeface="Consolas" panose="020B0609020204030204" pitchFamily="49" charset="0"/>
              </a:rPr>
              <a:t># equidistant placement – equal intervals of x</a:t>
            </a:r>
          </a:p>
        </p:txBody>
      </p:sp>
    </p:spTree>
    <p:extLst>
      <p:ext uri="{BB962C8B-B14F-4D97-AF65-F5344CB8AC3E}">
        <p14:creationId xmlns:p14="http://schemas.microsoft.com/office/powerpoint/2010/main" val="262542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43608" y="2185664"/>
            <a:ext cx="5112156" cy="3498033"/>
          </a:xfrm>
        </p:spPr>
        <p:txBody>
          <a:bodyPr>
            <a:noAutofit/>
          </a:bodyPr>
          <a:lstStyle/>
          <a:p>
            <a:pPr marL="0" indent="0">
              <a:buNone/>
            </a:pPr>
            <a:r>
              <a:rPr lang="en-GB" sz="1800" dirty="0"/>
              <a:t>Set up using the </a:t>
            </a:r>
            <a:r>
              <a:rPr lang="en-GB" sz="1800" b="1" dirty="0">
                <a:latin typeface="Consolas" panose="020B0609020204030204" pitchFamily="49" charset="0"/>
              </a:rPr>
              <a:t>ns</a:t>
            </a:r>
            <a:r>
              <a:rPr lang="en-GB" sz="1800" dirty="0">
                <a:latin typeface="Consolas" panose="020B0609020204030204" pitchFamily="49" charset="0"/>
              </a:rPr>
              <a:t> </a:t>
            </a:r>
            <a:r>
              <a:rPr lang="en-GB" sz="1800" dirty="0"/>
              <a:t>function from the </a:t>
            </a:r>
            <a:r>
              <a:rPr lang="en-GB" sz="1800" b="1" dirty="0">
                <a:latin typeface="Consolas" panose="020B0609020204030204" pitchFamily="49" charset="0"/>
              </a:rPr>
              <a:t>splines</a:t>
            </a:r>
            <a:r>
              <a:rPr lang="en-GB" sz="1800" dirty="0">
                <a:latin typeface="Consolas" panose="020B0609020204030204" pitchFamily="49" charset="0"/>
              </a:rPr>
              <a:t> </a:t>
            </a:r>
            <a:r>
              <a:rPr lang="en-GB" sz="1800" dirty="0"/>
              <a:t>package</a:t>
            </a:r>
          </a:p>
          <a:p>
            <a:endParaRPr lang="en-GB" sz="1800" dirty="0"/>
          </a:p>
          <a:p>
            <a:endParaRPr lang="en-GB" sz="1800" dirty="0"/>
          </a:p>
          <a:p>
            <a:pPr marL="0" indent="0">
              <a:buNone/>
            </a:pPr>
            <a:r>
              <a:rPr lang="en-GB" sz="1800" dirty="0"/>
              <a:t>To use in a linear mixed effects model, replace the age variable with a function for age (same for both </a:t>
            </a:r>
            <a:r>
              <a:rPr lang="en-GB" sz="1800" b="1" dirty="0" err="1">
                <a:latin typeface="Consolas" panose="020B0609020204030204" pitchFamily="49" charset="0"/>
              </a:rPr>
              <a:t>lmer</a:t>
            </a:r>
            <a:r>
              <a:rPr lang="en-GB" sz="1800" b="1" dirty="0">
                <a:latin typeface="Consolas" panose="020B0609020204030204" pitchFamily="49" charset="0"/>
              </a:rPr>
              <a:t>() </a:t>
            </a:r>
            <a:r>
              <a:rPr lang="en-GB" sz="1800" dirty="0"/>
              <a:t>from the  </a:t>
            </a:r>
            <a:r>
              <a:rPr lang="en-GB" sz="1800" b="1" dirty="0">
                <a:latin typeface="Consolas" panose="020B0609020204030204" pitchFamily="49" charset="0"/>
              </a:rPr>
              <a:t>lme4</a:t>
            </a:r>
            <a:r>
              <a:rPr lang="en-GB" sz="1800" dirty="0"/>
              <a:t> package and </a:t>
            </a:r>
            <a:r>
              <a:rPr lang="en-GB" sz="1800" b="1" dirty="0" err="1">
                <a:latin typeface="Consolas" panose="020B0609020204030204" pitchFamily="49" charset="0"/>
              </a:rPr>
              <a:t>lme</a:t>
            </a:r>
            <a:r>
              <a:rPr lang="en-GB" sz="1800" b="1" dirty="0">
                <a:latin typeface="Consolas" panose="020B0609020204030204" pitchFamily="49" charset="0"/>
              </a:rPr>
              <a:t>() </a:t>
            </a:r>
            <a:r>
              <a:rPr lang="en-GB" sz="1800" dirty="0"/>
              <a:t>from </a:t>
            </a:r>
            <a:r>
              <a:rPr lang="en-GB" sz="1800" b="1" dirty="0" err="1">
                <a:latin typeface="Consolas" panose="020B0609020204030204" pitchFamily="49" charset="0"/>
              </a:rPr>
              <a:t>nlme</a:t>
            </a:r>
            <a:r>
              <a:rPr lang="en-GB" sz="1800" b="1" dirty="0">
                <a:latin typeface="Consolas" panose="020B0609020204030204" pitchFamily="49" charset="0"/>
              </a:rPr>
              <a:t> </a:t>
            </a:r>
            <a:r>
              <a:rPr lang="en-GB" sz="1800" dirty="0"/>
              <a:t>package)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43608" y="152297"/>
            <a:ext cx="10885236" cy="972992"/>
          </a:xfrm>
        </p:spPr>
        <p:txBody>
          <a:bodyPr anchor="ctr">
            <a:normAutofit/>
          </a:bodyPr>
          <a:lstStyle/>
          <a:p>
            <a:r>
              <a:rPr lang="en-GB" dirty="0"/>
              <a:t>Natural splines</a:t>
            </a:r>
            <a:r>
              <a:rPr lang="en-GB" dirty="0">
                <a:solidFill>
                  <a:schemeClr val="bg1"/>
                </a:solidFill>
              </a:rPr>
              <a:t> in R</a:t>
            </a:r>
            <a:endParaRPr lang="en-US" dirty="0"/>
          </a:p>
        </p:txBody>
      </p:sp>
      <p:sp>
        <p:nvSpPr>
          <p:cNvPr id="5" name="TextBox 4">
            <a:extLst>
              <a:ext uri="{FF2B5EF4-FFF2-40B4-BE49-F238E27FC236}">
                <a16:creationId xmlns:a16="http://schemas.microsoft.com/office/drawing/2014/main" id="{B8A07D1F-0D73-73C0-7FBB-113D42B14238}"/>
              </a:ext>
            </a:extLst>
          </p:cNvPr>
          <p:cNvSpPr txBox="1"/>
          <p:nvPr/>
        </p:nvSpPr>
        <p:spPr>
          <a:xfrm>
            <a:off x="6096000" y="1990378"/>
            <a:ext cx="6096000" cy="3693319"/>
          </a:xfrm>
          <a:prstGeom prst="rect">
            <a:avLst/>
          </a:prstGeom>
          <a:noFill/>
        </p:spPr>
        <p:txBody>
          <a:bodyPr wrap="square">
            <a:spAutoFit/>
          </a:bodyPr>
          <a:lstStyle/>
          <a:p>
            <a:pPr marL="0" indent="0">
              <a:buNone/>
            </a:pPr>
            <a:r>
              <a:rPr lang="en-GB" sz="1800" dirty="0">
                <a:latin typeface="Consolas" panose="020B0609020204030204" pitchFamily="49" charset="0"/>
              </a:rPr>
              <a:t>ns(</a:t>
            </a:r>
          </a:p>
          <a:p>
            <a:pPr marL="0" indent="0">
              <a:buNone/>
            </a:pPr>
            <a:endParaRPr lang="en-GB" sz="1800" dirty="0">
              <a:latin typeface="Consolas" panose="020B0609020204030204" pitchFamily="49" charset="0"/>
            </a:endParaRPr>
          </a:p>
          <a:p>
            <a:pPr marL="0" indent="0">
              <a:buNone/>
            </a:pPr>
            <a:r>
              <a:rPr lang="en-GB" sz="1800" dirty="0">
                <a:latin typeface="Consolas" panose="020B0609020204030204" pitchFamily="49" charset="0"/>
              </a:rPr>
              <a:t>x, </a:t>
            </a:r>
            <a:r>
              <a:rPr lang="en-GB" sz="1800" dirty="0">
                <a:solidFill>
                  <a:srgbClr val="7030A0"/>
                </a:solidFill>
                <a:latin typeface="Consolas" panose="020B0609020204030204" pitchFamily="49" charset="0"/>
              </a:rPr>
              <a:t># predictor column name (age)</a:t>
            </a:r>
            <a:endParaRPr lang="en-GB" sz="1800" dirty="0">
              <a:latin typeface="Consolas" panose="020B0609020204030204" pitchFamily="49" charset="0"/>
            </a:endParaRPr>
          </a:p>
          <a:p>
            <a:pPr marL="0" indent="0">
              <a:buNone/>
            </a:pPr>
            <a:endParaRPr lang="en-GB" sz="1800" dirty="0">
              <a:latin typeface="Consolas" panose="020B0609020204030204" pitchFamily="49" charset="0"/>
            </a:endParaRPr>
          </a:p>
          <a:p>
            <a:pPr marL="0" indent="0">
              <a:buNone/>
            </a:pPr>
            <a:r>
              <a:rPr lang="en-GB" sz="1800" dirty="0" err="1">
                <a:latin typeface="Consolas" panose="020B0609020204030204" pitchFamily="49" charset="0"/>
              </a:rPr>
              <a:t>df</a:t>
            </a:r>
            <a:r>
              <a:rPr lang="en-GB" dirty="0">
                <a:latin typeface="Consolas" panose="020B0609020204030204" pitchFamily="49" charset="0"/>
              </a:rPr>
              <a:t>,</a:t>
            </a:r>
            <a:r>
              <a:rPr lang="en-GB" sz="1800" dirty="0">
                <a:latin typeface="Consolas" panose="020B0609020204030204" pitchFamily="49" charset="0"/>
              </a:rPr>
              <a:t> </a:t>
            </a:r>
            <a:r>
              <a:rPr lang="en-GB" sz="1800" dirty="0">
                <a:solidFill>
                  <a:srgbClr val="7030A0"/>
                </a:solidFill>
                <a:latin typeface="Consolas" panose="020B0609020204030204" pitchFamily="49" charset="0"/>
              </a:rPr>
              <a:t># number for degrees of freedom, used for quantile knot placement (at equal quantiles). The number of knots is df-1</a:t>
            </a:r>
            <a:endParaRPr lang="en-GB" sz="1800"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k</a:t>
            </a:r>
            <a:r>
              <a:rPr lang="en-GB" sz="1800" dirty="0">
                <a:latin typeface="Consolas" panose="020B0609020204030204" pitchFamily="49" charset="0"/>
              </a:rPr>
              <a:t>nots, </a:t>
            </a:r>
            <a:r>
              <a:rPr lang="en-GB" sz="1800" dirty="0">
                <a:solidFill>
                  <a:srgbClr val="7030A0"/>
                </a:solidFill>
                <a:latin typeface="Consolas" panose="020B0609020204030204" pitchFamily="49" charset="0"/>
              </a:rPr>
              <a:t># can be used instead of </a:t>
            </a:r>
            <a:r>
              <a:rPr lang="en-GB" sz="1800" dirty="0" err="1">
                <a:solidFill>
                  <a:srgbClr val="7030A0"/>
                </a:solidFill>
                <a:latin typeface="Consolas" panose="020B0609020204030204" pitchFamily="49" charset="0"/>
              </a:rPr>
              <a:t>df</a:t>
            </a:r>
            <a:r>
              <a:rPr lang="en-GB" sz="1800" dirty="0">
                <a:solidFill>
                  <a:srgbClr val="7030A0"/>
                </a:solidFill>
                <a:latin typeface="Consolas" panose="020B0609020204030204" pitchFamily="49" charset="0"/>
              </a:rPr>
              <a:t> for manual knot placement by supplying a vector for the location of knots</a:t>
            </a:r>
            <a:endParaRPr lang="en-GB" sz="1800" dirty="0">
              <a:latin typeface="Consolas" panose="020B0609020204030204" pitchFamily="49" charset="0"/>
            </a:endParaRPr>
          </a:p>
          <a:p>
            <a:pPr marL="0" indent="0">
              <a:buNone/>
            </a:pPr>
            <a:endParaRPr lang="en-GB" sz="1800" dirty="0">
              <a:latin typeface="Consolas" panose="020B0609020204030204" pitchFamily="49" charset="0"/>
            </a:endParaRPr>
          </a:p>
          <a:p>
            <a:pPr marL="0" indent="0">
              <a:buNone/>
            </a:pPr>
            <a:r>
              <a:rPr lang="en-GB" sz="1800" dirty="0">
                <a:latin typeface="Consolas" panose="020B0609020204030204" pitchFamily="49" charset="0"/>
              </a:rPr>
              <a:t>)</a:t>
            </a:r>
          </a:p>
        </p:txBody>
      </p:sp>
      <p:sp>
        <p:nvSpPr>
          <p:cNvPr id="2" name="TextBox 1">
            <a:extLst>
              <a:ext uri="{FF2B5EF4-FFF2-40B4-BE49-F238E27FC236}">
                <a16:creationId xmlns:a16="http://schemas.microsoft.com/office/drawing/2014/main" id="{179F2178-4ED4-47E3-025F-0484F2CA3171}"/>
              </a:ext>
            </a:extLst>
          </p:cNvPr>
          <p:cNvSpPr txBox="1"/>
          <p:nvPr/>
        </p:nvSpPr>
        <p:spPr>
          <a:xfrm>
            <a:off x="5801003" y="548680"/>
            <a:ext cx="6056563" cy="307777"/>
          </a:xfrm>
          <a:prstGeom prst="rect">
            <a:avLst/>
          </a:prstGeom>
          <a:noFill/>
        </p:spPr>
        <p:txBody>
          <a:bodyPr wrap="square">
            <a:spAutoFit/>
          </a:bodyPr>
          <a:lstStyle/>
          <a:p>
            <a:r>
              <a:rPr lang="en-GB" sz="1400" dirty="0">
                <a:hlinkClick r:id="rId2"/>
              </a:rPr>
              <a:t>https://www.rdocumentation.org/packages/splines/versions/3.6.2/topics/ns</a:t>
            </a:r>
            <a:r>
              <a:rPr lang="en-GB" sz="1400" dirty="0"/>
              <a:t> </a:t>
            </a:r>
          </a:p>
        </p:txBody>
      </p:sp>
    </p:spTree>
    <p:extLst>
      <p:ext uri="{BB962C8B-B14F-4D97-AF65-F5344CB8AC3E}">
        <p14:creationId xmlns:p14="http://schemas.microsoft.com/office/powerpoint/2010/main" val="3525545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608" y="260649"/>
            <a:ext cx="4389120" cy="936104"/>
          </a:xfrm>
        </p:spPr>
        <p:txBody>
          <a:bodyPr/>
          <a:lstStyle/>
          <a:p>
            <a:r>
              <a:rPr lang="en-GB" dirty="0">
                <a:solidFill>
                  <a:schemeClr val="bg1"/>
                </a:solidFill>
              </a:rPr>
              <a:t>LTMs in R</a:t>
            </a:r>
          </a:p>
        </p:txBody>
      </p:sp>
      <p:sp>
        <p:nvSpPr>
          <p:cNvPr id="9" name="Content Placeholder 2">
            <a:extLst>
              <a:ext uri="{FF2B5EF4-FFF2-40B4-BE49-F238E27FC236}">
                <a16:creationId xmlns:a16="http://schemas.microsoft.com/office/drawing/2014/main" id="{E9AA5379-7EF4-9E62-21FF-AE95EA6043DA}"/>
              </a:ext>
            </a:extLst>
          </p:cNvPr>
          <p:cNvSpPr>
            <a:spLocks noGrp="1"/>
          </p:cNvSpPr>
          <p:nvPr>
            <p:ph idx="1"/>
          </p:nvPr>
        </p:nvSpPr>
        <p:spPr>
          <a:xfrm>
            <a:off x="843608" y="1340771"/>
            <a:ext cx="10700692" cy="1047843"/>
          </a:xfrm>
        </p:spPr>
        <p:txBody>
          <a:bodyPr>
            <a:normAutofit fontScale="92500"/>
          </a:bodyPr>
          <a:lstStyle/>
          <a:p>
            <a:pPr marL="0" indent="0">
              <a:buNone/>
            </a:pPr>
            <a:r>
              <a:rPr lang="en-GB" sz="1800" dirty="0"/>
              <a:t>R package </a:t>
            </a:r>
            <a:r>
              <a:rPr lang="en-GB" sz="1800" b="1" dirty="0" err="1">
                <a:latin typeface="Consolas" panose="020B0609020204030204" pitchFamily="49" charset="0"/>
              </a:rPr>
              <a:t>lcmm</a:t>
            </a:r>
            <a:r>
              <a:rPr lang="en-GB" sz="1800" dirty="0"/>
              <a:t> can fit GMM and GBTM using the </a:t>
            </a:r>
            <a:r>
              <a:rPr lang="en-GB" sz="1800" b="1" dirty="0" err="1">
                <a:latin typeface="Consolas" panose="020B0609020204030204" pitchFamily="49" charset="0"/>
              </a:rPr>
              <a:t>hlme</a:t>
            </a:r>
            <a:r>
              <a:rPr lang="en-GB" sz="1800" dirty="0"/>
              <a:t> function (data in long format)</a:t>
            </a:r>
          </a:p>
          <a:p>
            <a:pPr marL="0" indent="0">
              <a:buNone/>
            </a:pPr>
            <a:r>
              <a:rPr lang="en-GB" sz="1800" dirty="0"/>
              <a:t>First fit 1 class model &amp; use it with the </a:t>
            </a:r>
            <a:r>
              <a:rPr lang="en-GB" sz="1800" b="1" dirty="0" err="1">
                <a:latin typeface="Consolas" panose="020B0609020204030204" pitchFamily="49" charset="0"/>
              </a:rPr>
              <a:t>gridsearch</a:t>
            </a:r>
            <a:r>
              <a:rPr lang="en-GB" sz="1800" dirty="0"/>
              <a:t> function to generate starting values for LTMs with 2+ classes</a:t>
            </a:r>
          </a:p>
          <a:p>
            <a:pPr marL="0" indent="0">
              <a:buNone/>
            </a:pPr>
            <a:r>
              <a:rPr lang="en-GB" sz="1800" dirty="0"/>
              <a:t>Then use </a:t>
            </a:r>
            <a:r>
              <a:rPr lang="en-GB" sz="1800" b="1" dirty="0" err="1">
                <a:latin typeface="Consolas" panose="020B0609020204030204" pitchFamily="49" charset="0"/>
              </a:rPr>
              <a:t>summarytable</a:t>
            </a:r>
            <a:r>
              <a:rPr lang="en-GB" sz="1800" dirty="0"/>
              <a:t> to get summary stats on the models</a:t>
            </a:r>
          </a:p>
          <a:p>
            <a:pPr marL="0" indent="0">
              <a:buNone/>
            </a:pPr>
            <a:endParaRPr lang="en-GB" sz="2000" dirty="0"/>
          </a:p>
          <a:p>
            <a:pPr marL="0" indent="0">
              <a:buNone/>
            </a:pPr>
            <a:endParaRPr lang="en-GB" sz="2000" dirty="0"/>
          </a:p>
        </p:txBody>
      </p:sp>
      <p:sp>
        <p:nvSpPr>
          <p:cNvPr id="7" name="TextBox 6">
            <a:extLst>
              <a:ext uri="{FF2B5EF4-FFF2-40B4-BE49-F238E27FC236}">
                <a16:creationId xmlns:a16="http://schemas.microsoft.com/office/drawing/2014/main" id="{824CFB3F-823B-6C99-710B-EE1DCA6A7A86}"/>
              </a:ext>
            </a:extLst>
          </p:cNvPr>
          <p:cNvSpPr txBox="1"/>
          <p:nvPr/>
        </p:nvSpPr>
        <p:spPr>
          <a:xfrm>
            <a:off x="669364" y="2627034"/>
            <a:ext cx="3600400" cy="3600986"/>
          </a:xfrm>
          <a:prstGeom prst="rect">
            <a:avLst/>
          </a:prstGeom>
          <a:noFill/>
        </p:spPr>
        <p:txBody>
          <a:bodyPr wrap="square">
            <a:spAutoFit/>
          </a:bodyPr>
          <a:lstStyle/>
          <a:p>
            <a:pPr marL="0" indent="0">
              <a:buNone/>
            </a:pPr>
            <a:r>
              <a:rPr lang="en-GB" sz="1200" dirty="0" err="1">
                <a:latin typeface="Consolas" panose="020B0609020204030204" pitchFamily="49" charset="0"/>
              </a:rPr>
              <a:t>hlme</a:t>
            </a:r>
            <a:r>
              <a:rPr lang="en-GB" sz="1200" dirty="0">
                <a:latin typeface="Consolas" panose="020B0609020204030204" pitchFamily="49" charset="0"/>
              </a:rPr>
              <a:t>(</a:t>
            </a:r>
          </a:p>
          <a:p>
            <a:pPr marL="0" indent="0">
              <a:buNone/>
            </a:pPr>
            <a:r>
              <a:rPr lang="en-GB" sz="1200" dirty="0">
                <a:latin typeface="Consolas" panose="020B0609020204030204" pitchFamily="49" charset="0"/>
              </a:rPr>
              <a:t>fixed, </a:t>
            </a:r>
            <a:r>
              <a:rPr lang="en-GB" sz="1200" dirty="0">
                <a:solidFill>
                  <a:srgbClr val="7030A0"/>
                </a:solidFill>
                <a:latin typeface="Consolas" panose="020B0609020204030204" pitchFamily="49" charset="0"/>
              </a:rPr>
              <a:t># 2 sided two-sided formula for fixed part of the mixed effects model</a:t>
            </a:r>
          </a:p>
          <a:p>
            <a:pPr marL="0" indent="0">
              <a:buNone/>
            </a:pPr>
            <a:r>
              <a:rPr lang="en-GB" sz="1200" dirty="0">
                <a:latin typeface="Consolas" panose="020B0609020204030204" pitchFamily="49" charset="0"/>
              </a:rPr>
              <a:t>mixture, </a:t>
            </a:r>
            <a:r>
              <a:rPr lang="en-GB" sz="1200" dirty="0">
                <a:solidFill>
                  <a:srgbClr val="7030A0"/>
                </a:solidFill>
                <a:latin typeface="Consolas" panose="020B0609020204030204" pitchFamily="49" charset="0"/>
              </a:rPr>
              <a:t># one-sided formula for class-specific fixed effects</a:t>
            </a:r>
            <a:endParaRPr lang="en-GB" sz="1200" dirty="0">
              <a:latin typeface="Consolas" panose="020B0609020204030204" pitchFamily="49" charset="0"/>
            </a:endParaRPr>
          </a:p>
          <a:p>
            <a:pPr marL="0" indent="0">
              <a:buNone/>
            </a:pPr>
            <a:r>
              <a:rPr lang="en-GB" sz="1200" dirty="0">
                <a:latin typeface="Consolas" panose="020B0609020204030204" pitchFamily="49" charset="0"/>
              </a:rPr>
              <a:t>random, </a:t>
            </a:r>
            <a:r>
              <a:rPr lang="en-GB" sz="1200" dirty="0">
                <a:solidFill>
                  <a:srgbClr val="7030A0"/>
                </a:solidFill>
                <a:latin typeface="Consolas" panose="020B0609020204030204" pitchFamily="49" charset="0"/>
              </a:rPr>
              <a:t># one-sided formula for random part of the mixed effects model</a:t>
            </a:r>
          </a:p>
          <a:p>
            <a:pPr marL="0" indent="0">
              <a:buNone/>
            </a:pPr>
            <a:r>
              <a:rPr lang="en-GB" sz="1200" dirty="0">
                <a:latin typeface="Consolas" panose="020B0609020204030204" pitchFamily="49" charset="0"/>
              </a:rPr>
              <a:t>subject, </a:t>
            </a:r>
            <a:r>
              <a:rPr lang="en-GB" sz="1200" dirty="0">
                <a:solidFill>
                  <a:srgbClr val="7030A0"/>
                </a:solidFill>
                <a:latin typeface="Consolas" panose="020B0609020204030204" pitchFamily="49" charset="0"/>
              </a:rPr>
              <a:t># name of grouping structure</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classmb</a:t>
            </a:r>
            <a:r>
              <a:rPr lang="en-GB" sz="1200" dirty="0">
                <a:latin typeface="Consolas" panose="020B0609020204030204" pitchFamily="49" charset="0"/>
              </a:rPr>
              <a:t>, </a:t>
            </a:r>
            <a:r>
              <a:rPr lang="en-GB" sz="1200" dirty="0">
                <a:solidFill>
                  <a:srgbClr val="7030A0"/>
                </a:solidFill>
                <a:latin typeface="Consolas" panose="020B0609020204030204" pitchFamily="49" charset="0"/>
              </a:rPr>
              <a:t># covariates to use in class-membership multinomial logistic model</a:t>
            </a:r>
            <a:endParaRPr lang="en-GB" sz="1200" dirty="0">
              <a:latin typeface="Consolas" panose="020B0609020204030204" pitchFamily="49" charset="0"/>
            </a:endParaRPr>
          </a:p>
          <a:p>
            <a:pPr marL="0" indent="0">
              <a:buNone/>
            </a:pPr>
            <a:r>
              <a:rPr lang="en-GB" sz="1200" dirty="0">
                <a:latin typeface="Consolas" panose="020B0609020204030204" pitchFamily="49" charset="0"/>
              </a:rPr>
              <a:t>ng = 1, </a:t>
            </a:r>
            <a:r>
              <a:rPr lang="en-GB" sz="1200" dirty="0">
                <a:solidFill>
                  <a:srgbClr val="7030A0"/>
                </a:solidFill>
                <a:latin typeface="Consolas" panose="020B0609020204030204" pitchFamily="49" charset="0"/>
              </a:rPr>
              <a:t># number of latent classes </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idiag</a:t>
            </a:r>
            <a:r>
              <a:rPr lang="en-GB" sz="1200" dirty="0">
                <a:latin typeface="Consolas" panose="020B0609020204030204" pitchFamily="49" charset="0"/>
              </a:rPr>
              <a:t> = FALSE, </a:t>
            </a:r>
            <a:r>
              <a:rPr lang="en-GB" sz="1200" dirty="0">
                <a:solidFill>
                  <a:srgbClr val="7030A0"/>
                </a:solidFill>
                <a:latin typeface="Consolas" panose="020B0609020204030204" pitchFamily="49" charset="0"/>
              </a:rPr>
              <a:t># unstructured variance-covariance matrix for random effects</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nwg</a:t>
            </a:r>
            <a:r>
              <a:rPr lang="en-GB" sz="1200" dirty="0">
                <a:latin typeface="Consolas" panose="020B0609020204030204" pitchFamily="49" charset="0"/>
              </a:rPr>
              <a:t> = FALSE, </a:t>
            </a:r>
            <a:r>
              <a:rPr lang="en-GB" sz="1200" dirty="0">
                <a:solidFill>
                  <a:srgbClr val="7030A0"/>
                </a:solidFill>
                <a:latin typeface="Consolas" panose="020B0609020204030204" pitchFamily="49" charset="0"/>
              </a:rPr>
              <a:t># random effects variance-covariance matrix common over classes</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cor</a:t>
            </a:r>
            <a:r>
              <a:rPr lang="en-GB" sz="1200" dirty="0">
                <a:latin typeface="Consolas" panose="020B0609020204030204" pitchFamily="49" charset="0"/>
              </a:rPr>
              <a:t> = NULL, </a:t>
            </a:r>
            <a:r>
              <a:rPr lang="en-GB" sz="1200" dirty="0">
                <a:solidFill>
                  <a:srgbClr val="7030A0"/>
                </a:solidFill>
                <a:latin typeface="Consolas" panose="020B0609020204030204" pitchFamily="49" charset="0"/>
              </a:rPr>
              <a:t># no model of correlation between repeated observations</a:t>
            </a:r>
            <a:endParaRPr lang="en-GB" sz="1200" dirty="0">
              <a:latin typeface="Consolas" panose="020B0609020204030204" pitchFamily="49" charset="0"/>
            </a:endParaRPr>
          </a:p>
          <a:p>
            <a:pPr marL="0" indent="0">
              <a:buNone/>
            </a:pPr>
            <a:r>
              <a:rPr lang="en-GB" sz="1200" dirty="0">
                <a:latin typeface="Consolas" panose="020B0609020204030204" pitchFamily="49" charset="0"/>
              </a:rPr>
              <a:t>data, </a:t>
            </a:r>
            <a:r>
              <a:rPr lang="en-GB" sz="1200" dirty="0">
                <a:solidFill>
                  <a:srgbClr val="7030A0"/>
                </a:solidFill>
                <a:latin typeface="Consolas" panose="020B0609020204030204" pitchFamily="49" charset="0"/>
              </a:rPr>
              <a:t>#  data frame containing variables</a:t>
            </a:r>
            <a:endParaRPr lang="en-GB" sz="1200" dirty="0">
              <a:latin typeface="Consolas" panose="020B0609020204030204" pitchFamily="49" charset="0"/>
            </a:endParaRPr>
          </a:p>
          <a:p>
            <a:pPr marL="0" indent="0">
              <a:buNone/>
            </a:pPr>
            <a:r>
              <a:rPr lang="en-GB" sz="1200" dirty="0">
                <a:latin typeface="Consolas" panose="020B0609020204030204" pitchFamily="49" charset="0"/>
              </a:rPr>
              <a:t>)</a:t>
            </a:r>
          </a:p>
        </p:txBody>
      </p:sp>
      <p:sp>
        <p:nvSpPr>
          <p:cNvPr id="3" name="TextBox 2">
            <a:extLst>
              <a:ext uri="{FF2B5EF4-FFF2-40B4-BE49-F238E27FC236}">
                <a16:creationId xmlns:a16="http://schemas.microsoft.com/office/drawing/2014/main" id="{85D6B222-99D5-E511-BC4B-B09511BAE29A}"/>
              </a:ext>
            </a:extLst>
          </p:cNvPr>
          <p:cNvSpPr txBox="1"/>
          <p:nvPr/>
        </p:nvSpPr>
        <p:spPr>
          <a:xfrm>
            <a:off x="4356586" y="2627034"/>
            <a:ext cx="4748935" cy="3416320"/>
          </a:xfrm>
          <a:prstGeom prst="rect">
            <a:avLst/>
          </a:prstGeom>
          <a:noFill/>
        </p:spPr>
        <p:txBody>
          <a:bodyPr wrap="square">
            <a:spAutoFit/>
          </a:bodyPr>
          <a:lstStyle/>
          <a:p>
            <a:pPr marL="0" indent="0">
              <a:buNone/>
            </a:pPr>
            <a:r>
              <a:rPr lang="en-GB" sz="1200" dirty="0" err="1">
                <a:latin typeface="Consolas" panose="020B0609020204030204" pitchFamily="49" charset="0"/>
              </a:rPr>
              <a:t>gridsearch</a:t>
            </a:r>
            <a:r>
              <a:rPr lang="en-GB" sz="1200" dirty="0">
                <a:latin typeface="Consolas" panose="020B0609020204030204" pitchFamily="49" charset="0"/>
              </a:rPr>
              <a:t>(</a:t>
            </a:r>
          </a:p>
          <a:p>
            <a:pPr marL="0" indent="0">
              <a:buNone/>
            </a:pPr>
            <a:r>
              <a:rPr lang="en-GB" sz="1200" dirty="0">
                <a:latin typeface="Consolas" panose="020B0609020204030204" pitchFamily="49" charset="0"/>
              </a:rPr>
              <a:t>m, </a:t>
            </a:r>
            <a:r>
              <a:rPr lang="en-GB" sz="1200" dirty="0">
                <a:solidFill>
                  <a:srgbClr val="7030A0"/>
                </a:solidFill>
                <a:latin typeface="Consolas" panose="020B0609020204030204" pitchFamily="49" charset="0"/>
              </a:rPr>
              <a:t># model to estimate</a:t>
            </a:r>
          </a:p>
          <a:p>
            <a:pPr marL="0" indent="0">
              <a:buNone/>
            </a:pPr>
            <a:r>
              <a:rPr lang="en-GB" sz="1200" dirty="0">
                <a:latin typeface="Consolas" panose="020B0609020204030204" pitchFamily="49" charset="0"/>
              </a:rPr>
              <a:t>rep, </a:t>
            </a:r>
            <a:r>
              <a:rPr lang="en-GB" sz="1200" dirty="0">
                <a:solidFill>
                  <a:srgbClr val="7030A0"/>
                </a:solidFill>
                <a:latin typeface="Consolas" panose="020B0609020204030204" pitchFamily="49" charset="0"/>
              </a:rPr>
              <a:t># number of departures from random initial values</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maxiter</a:t>
            </a:r>
            <a:r>
              <a:rPr lang="en-GB" sz="1200" dirty="0">
                <a:latin typeface="Consolas" panose="020B0609020204030204" pitchFamily="49" charset="0"/>
              </a:rPr>
              <a:t>, </a:t>
            </a:r>
            <a:r>
              <a:rPr lang="en-GB" sz="1200" dirty="0">
                <a:solidFill>
                  <a:srgbClr val="7030A0"/>
                </a:solidFill>
                <a:latin typeface="Consolas" panose="020B0609020204030204" pitchFamily="49" charset="0"/>
              </a:rPr>
              <a:t># number of iterations in the optimization algorithm</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minit</a:t>
            </a:r>
            <a:r>
              <a:rPr lang="en-GB" sz="1200" dirty="0">
                <a:latin typeface="Consolas" panose="020B0609020204030204" pitchFamily="49" charset="0"/>
              </a:rPr>
              <a:t>, </a:t>
            </a:r>
            <a:r>
              <a:rPr lang="en-GB" sz="1200" dirty="0">
                <a:solidFill>
                  <a:srgbClr val="7030A0"/>
                </a:solidFill>
                <a:latin typeface="Consolas" panose="020B0609020204030204" pitchFamily="49" charset="0"/>
              </a:rPr>
              <a:t># used to generate random initial values</a:t>
            </a:r>
          </a:p>
          <a:p>
            <a:pPr marL="0" indent="0">
              <a:buNone/>
            </a:pPr>
            <a:r>
              <a:rPr lang="en-GB" sz="1200" dirty="0">
                <a:latin typeface="Consolas" panose="020B0609020204030204" pitchFamily="49" charset="0"/>
              </a:rPr>
              <a:t>)</a:t>
            </a:r>
          </a:p>
          <a:p>
            <a:pPr marL="0" indent="0">
              <a:buNone/>
            </a:pPr>
            <a:endParaRPr lang="en-GB" sz="1200" dirty="0">
              <a:latin typeface="Consolas" panose="020B0609020204030204" pitchFamily="49" charset="0"/>
            </a:endParaRPr>
          </a:p>
          <a:p>
            <a:pPr marL="0" indent="0">
              <a:buNone/>
            </a:pPr>
            <a:r>
              <a:rPr lang="en-GB" sz="1200" dirty="0">
                <a:solidFill>
                  <a:srgbClr val="000000"/>
                </a:solidFill>
                <a:latin typeface="+mn-lt"/>
              </a:rPr>
              <a:t>1. randomly generating </a:t>
            </a:r>
            <a:r>
              <a:rPr lang="en-GB" sz="1200" dirty="0">
                <a:solidFill>
                  <a:srgbClr val="000000"/>
                </a:solidFill>
                <a:latin typeface="Consolas" panose="020B0609020204030204" pitchFamily="49" charset="0"/>
              </a:rPr>
              <a:t>rep</a:t>
            </a:r>
            <a:r>
              <a:rPr lang="en-GB" sz="1200" dirty="0">
                <a:solidFill>
                  <a:srgbClr val="000000"/>
                </a:solidFill>
                <a:latin typeface="+mn-lt"/>
              </a:rPr>
              <a:t> sets of initial values for </a:t>
            </a:r>
            <a:r>
              <a:rPr lang="en-GB" sz="1200" dirty="0">
                <a:solidFill>
                  <a:srgbClr val="000000"/>
                </a:solidFill>
                <a:latin typeface="Consolas" panose="020B0609020204030204" pitchFamily="49" charset="0"/>
              </a:rPr>
              <a:t>m</a:t>
            </a:r>
            <a:r>
              <a:rPr lang="en-GB" sz="1200" dirty="0">
                <a:solidFill>
                  <a:srgbClr val="000000"/>
                </a:solidFill>
                <a:latin typeface="+mn-lt"/>
              </a:rPr>
              <a:t> from estimates of </a:t>
            </a:r>
            <a:r>
              <a:rPr lang="en-GB" sz="1200" dirty="0" err="1">
                <a:solidFill>
                  <a:srgbClr val="000000"/>
                </a:solidFill>
                <a:latin typeface="+mn-lt"/>
              </a:rPr>
              <a:t>minit</a:t>
            </a:r>
            <a:r>
              <a:rPr lang="en-GB" sz="1200" dirty="0">
                <a:solidFill>
                  <a:srgbClr val="000000"/>
                </a:solidFill>
                <a:latin typeface="+mn-lt"/>
              </a:rPr>
              <a:t> (this is done internally using option B=random(</a:t>
            </a:r>
            <a:r>
              <a:rPr lang="en-GB" sz="1200" dirty="0" err="1">
                <a:solidFill>
                  <a:srgbClr val="000000"/>
                </a:solidFill>
                <a:latin typeface="+mn-lt"/>
              </a:rPr>
              <a:t>minit</a:t>
            </a:r>
            <a:r>
              <a:rPr lang="en-GB" sz="1200" dirty="0">
                <a:solidFill>
                  <a:srgbClr val="000000"/>
                </a:solidFill>
                <a:latin typeface="+mn-lt"/>
              </a:rPr>
              <a:t>) rep times)</a:t>
            </a:r>
          </a:p>
          <a:p>
            <a:pPr marL="0" indent="0">
              <a:buNone/>
            </a:pPr>
            <a:r>
              <a:rPr lang="en-GB" sz="1200" dirty="0">
                <a:solidFill>
                  <a:srgbClr val="000000"/>
                </a:solidFill>
                <a:latin typeface="+mn-lt"/>
              </a:rPr>
              <a:t>2. running optimization algorithm for model in </a:t>
            </a:r>
            <a:r>
              <a:rPr lang="en-GB" sz="1200" dirty="0">
                <a:solidFill>
                  <a:srgbClr val="000000"/>
                </a:solidFill>
                <a:latin typeface="Consolas" panose="020B0609020204030204" pitchFamily="49" charset="0"/>
              </a:rPr>
              <a:t>m</a:t>
            </a:r>
            <a:r>
              <a:rPr lang="en-GB" sz="1200" dirty="0">
                <a:solidFill>
                  <a:srgbClr val="000000"/>
                </a:solidFill>
                <a:latin typeface="+mn-lt"/>
              </a:rPr>
              <a:t> from the </a:t>
            </a:r>
            <a:r>
              <a:rPr lang="en-GB" sz="1200" dirty="0">
                <a:solidFill>
                  <a:srgbClr val="000000"/>
                </a:solidFill>
                <a:latin typeface="Consolas" panose="020B0609020204030204" pitchFamily="49" charset="0"/>
              </a:rPr>
              <a:t>rep</a:t>
            </a:r>
            <a:r>
              <a:rPr lang="en-GB" sz="1200" dirty="0">
                <a:solidFill>
                  <a:srgbClr val="000000"/>
                </a:solidFill>
                <a:latin typeface="+mn-lt"/>
              </a:rPr>
              <a:t> sets of initial values with a maximum number of iterations of </a:t>
            </a:r>
            <a:r>
              <a:rPr lang="en-GB" sz="1200" dirty="0" err="1">
                <a:solidFill>
                  <a:srgbClr val="000000"/>
                </a:solidFill>
                <a:latin typeface="Consolas" panose="020B0609020204030204" pitchFamily="49" charset="0"/>
              </a:rPr>
              <a:t>maxit</a:t>
            </a:r>
            <a:r>
              <a:rPr lang="en-GB" sz="1200" dirty="0">
                <a:solidFill>
                  <a:srgbClr val="000000"/>
                </a:solidFill>
                <a:latin typeface="+mn-lt"/>
              </a:rPr>
              <a:t> each time.</a:t>
            </a:r>
          </a:p>
          <a:p>
            <a:pPr marL="0" indent="0">
              <a:buNone/>
            </a:pPr>
            <a:r>
              <a:rPr lang="en-GB" sz="1200" dirty="0">
                <a:solidFill>
                  <a:srgbClr val="000000"/>
                </a:solidFill>
                <a:latin typeface="+mn-lt"/>
              </a:rPr>
              <a:t>3. retains estimates of random initialization that provides best log-likelihood after </a:t>
            </a:r>
            <a:r>
              <a:rPr lang="en-GB" sz="1200" dirty="0" err="1">
                <a:solidFill>
                  <a:srgbClr val="000000"/>
                </a:solidFill>
                <a:latin typeface="Consolas" panose="020B0609020204030204" pitchFamily="49" charset="0"/>
              </a:rPr>
              <a:t>maxiter</a:t>
            </a:r>
            <a:r>
              <a:rPr lang="en-GB" sz="1200" dirty="0">
                <a:solidFill>
                  <a:srgbClr val="000000"/>
                </a:solidFill>
                <a:latin typeface="+mn-lt"/>
              </a:rPr>
              <a:t> iterations.</a:t>
            </a:r>
          </a:p>
          <a:p>
            <a:pPr marL="0" indent="0">
              <a:buNone/>
            </a:pPr>
            <a:r>
              <a:rPr lang="en-GB" sz="1200" dirty="0">
                <a:solidFill>
                  <a:srgbClr val="000000"/>
                </a:solidFill>
                <a:latin typeface="+mn-lt"/>
              </a:rPr>
              <a:t>4. runs optimization algorithm from these estimates for the final estimation.</a:t>
            </a:r>
          </a:p>
        </p:txBody>
      </p:sp>
      <p:sp>
        <p:nvSpPr>
          <p:cNvPr id="8" name="TextBox 7">
            <a:extLst>
              <a:ext uri="{FF2B5EF4-FFF2-40B4-BE49-F238E27FC236}">
                <a16:creationId xmlns:a16="http://schemas.microsoft.com/office/drawing/2014/main" id="{73B023F6-CADA-2CC9-8B09-EFDACBD8007F}"/>
              </a:ext>
            </a:extLst>
          </p:cNvPr>
          <p:cNvSpPr txBox="1"/>
          <p:nvPr/>
        </p:nvSpPr>
        <p:spPr>
          <a:xfrm>
            <a:off x="9192344" y="2627034"/>
            <a:ext cx="2700300" cy="2677656"/>
          </a:xfrm>
          <a:prstGeom prst="rect">
            <a:avLst/>
          </a:prstGeom>
          <a:noFill/>
        </p:spPr>
        <p:txBody>
          <a:bodyPr wrap="square">
            <a:spAutoFit/>
          </a:bodyPr>
          <a:lstStyle/>
          <a:p>
            <a:pPr marL="0" indent="0">
              <a:buNone/>
            </a:pPr>
            <a:r>
              <a:rPr lang="en-GB" sz="1200" dirty="0" err="1">
                <a:latin typeface="Consolas" panose="020B0609020204030204" pitchFamily="49" charset="0"/>
              </a:rPr>
              <a:t>summarytable</a:t>
            </a:r>
            <a:r>
              <a:rPr lang="en-GB" sz="1200" dirty="0">
                <a:latin typeface="Consolas" panose="020B0609020204030204" pitchFamily="49" charset="0"/>
              </a:rPr>
              <a:t>(</a:t>
            </a:r>
          </a:p>
          <a:p>
            <a:r>
              <a:rPr lang="en-GB" sz="1200" dirty="0">
                <a:latin typeface="Consolas" panose="020B0609020204030204" pitchFamily="49" charset="0"/>
              </a:rPr>
              <a:t>m, </a:t>
            </a:r>
            <a:r>
              <a:rPr lang="en-GB" sz="1200" dirty="0">
                <a:solidFill>
                  <a:srgbClr val="7030A0"/>
                </a:solidFill>
                <a:latin typeface="Consolas" panose="020B0609020204030204" pitchFamily="49" charset="0"/>
              </a:rPr>
              <a:t># estimated model</a:t>
            </a:r>
            <a:endParaRPr lang="en-GB" sz="1200" dirty="0">
              <a:latin typeface="Consolas" panose="020B0609020204030204" pitchFamily="49" charset="0"/>
            </a:endParaRPr>
          </a:p>
          <a:p>
            <a:pPr marL="0" indent="0">
              <a:buNone/>
            </a:pPr>
            <a:r>
              <a:rPr lang="en-GB" sz="1200" dirty="0">
                <a:latin typeface="Consolas" panose="020B0609020204030204" pitchFamily="49" charset="0"/>
              </a:rPr>
              <a:t>which, </a:t>
            </a:r>
            <a:r>
              <a:rPr lang="en-GB" sz="1200" dirty="0">
                <a:solidFill>
                  <a:srgbClr val="7030A0"/>
                </a:solidFill>
                <a:latin typeface="Consolas" panose="020B0609020204030204" pitchFamily="49" charset="0"/>
              </a:rPr>
              <a:t># results requested</a:t>
            </a:r>
          </a:p>
          <a:p>
            <a:pPr marL="0" indent="0">
              <a:buNone/>
            </a:pPr>
            <a:r>
              <a:rPr lang="en-GB" sz="1200" dirty="0">
                <a:latin typeface="Consolas" panose="020B0609020204030204" pitchFamily="49" charset="0"/>
              </a:rPr>
              <a:t>display = TRUE </a:t>
            </a:r>
            <a:r>
              <a:rPr lang="en-GB" sz="1200" dirty="0">
                <a:solidFill>
                  <a:srgbClr val="7030A0"/>
                </a:solidFill>
                <a:latin typeface="Consolas" panose="020B0609020204030204" pitchFamily="49" charset="0"/>
              </a:rPr>
              <a:t># print table</a:t>
            </a:r>
          </a:p>
          <a:p>
            <a:pPr marL="0" indent="0">
              <a:buNone/>
            </a:pPr>
            <a:r>
              <a:rPr lang="en-GB" sz="1200" dirty="0">
                <a:latin typeface="Consolas" panose="020B0609020204030204" pitchFamily="49" charset="0"/>
              </a:rPr>
              <a:t>)</a:t>
            </a:r>
          </a:p>
          <a:p>
            <a:pPr marL="0" indent="0">
              <a:buNone/>
            </a:pPr>
            <a:endParaRPr lang="en-GB" sz="1200" dirty="0">
              <a:latin typeface="+mn-lt"/>
            </a:endParaRPr>
          </a:p>
          <a:p>
            <a:pPr marL="0" indent="0">
              <a:buNone/>
            </a:pPr>
            <a:r>
              <a:rPr lang="en-GB" sz="1200" dirty="0">
                <a:solidFill>
                  <a:srgbClr val="000000"/>
                </a:solidFill>
                <a:latin typeface="+mn-lt"/>
              </a:rPr>
              <a:t>Options for which: </a:t>
            </a:r>
          </a:p>
          <a:p>
            <a:pPr marL="0" indent="0">
              <a:buNone/>
            </a:pPr>
            <a:r>
              <a:rPr lang="en-GB" sz="1200" dirty="0">
                <a:solidFill>
                  <a:srgbClr val="000000"/>
                </a:solidFill>
                <a:latin typeface="+mn-lt"/>
              </a:rPr>
              <a:t>"G“ – number of classes</a:t>
            </a:r>
          </a:p>
          <a:p>
            <a:pPr marL="0" indent="0">
              <a:buNone/>
            </a:pPr>
            <a:r>
              <a:rPr lang="en-GB" sz="1200" dirty="0">
                <a:solidFill>
                  <a:srgbClr val="000000"/>
                </a:solidFill>
                <a:latin typeface="+mn-lt"/>
              </a:rPr>
              <a:t>"</a:t>
            </a:r>
            <a:r>
              <a:rPr lang="en-GB" sz="1200" dirty="0" err="1">
                <a:solidFill>
                  <a:srgbClr val="000000"/>
                </a:solidFill>
                <a:latin typeface="+mn-lt"/>
              </a:rPr>
              <a:t>loglik</a:t>
            </a:r>
            <a:r>
              <a:rPr lang="en-GB" sz="1200" dirty="0">
                <a:solidFill>
                  <a:srgbClr val="000000"/>
                </a:solidFill>
                <a:latin typeface="+mn-lt"/>
              </a:rPr>
              <a:t>“ – max log-likelihood L (higher better)</a:t>
            </a:r>
          </a:p>
          <a:p>
            <a:pPr marL="0" indent="0">
              <a:buNone/>
            </a:pPr>
            <a:r>
              <a:rPr lang="en-GB" sz="1200" dirty="0">
                <a:solidFill>
                  <a:srgbClr val="000000"/>
                </a:solidFill>
                <a:latin typeface="+mn-lt"/>
              </a:rPr>
              <a:t>"conv“ – convergence criterion (1 = converged) </a:t>
            </a:r>
          </a:p>
          <a:p>
            <a:pPr marL="0" indent="0">
              <a:buNone/>
            </a:pPr>
            <a:r>
              <a:rPr lang="en-GB" sz="1200" dirty="0">
                <a:solidFill>
                  <a:srgbClr val="000000"/>
                </a:solidFill>
                <a:latin typeface="+mn-lt"/>
              </a:rPr>
              <a:t>"</a:t>
            </a:r>
            <a:r>
              <a:rPr lang="en-GB" sz="1200" dirty="0" err="1">
                <a:solidFill>
                  <a:srgbClr val="000000"/>
                </a:solidFill>
                <a:latin typeface="+mn-lt"/>
              </a:rPr>
              <a:t>npm</a:t>
            </a:r>
            <a:r>
              <a:rPr lang="en-GB" sz="1200" dirty="0">
                <a:solidFill>
                  <a:srgbClr val="000000"/>
                </a:solidFill>
                <a:latin typeface="+mn-lt"/>
              </a:rPr>
              <a:t>“ - number of parameters</a:t>
            </a:r>
          </a:p>
          <a:p>
            <a:pPr marL="0" indent="0">
              <a:buNone/>
            </a:pPr>
            <a:r>
              <a:rPr lang="en-GB" sz="1200" dirty="0">
                <a:solidFill>
                  <a:srgbClr val="000000"/>
                </a:solidFill>
                <a:latin typeface="+mn-lt"/>
              </a:rPr>
              <a:t>"AIC", "BIC", "SABIC", "</a:t>
            </a:r>
            <a:r>
              <a:rPr lang="en-GB" sz="1200" dirty="0" err="1">
                <a:solidFill>
                  <a:srgbClr val="000000"/>
                </a:solidFill>
                <a:latin typeface="+mn-lt"/>
              </a:rPr>
              <a:t>entropy","%class</a:t>
            </a:r>
            <a:r>
              <a:rPr lang="en-GB" sz="1200" dirty="0">
                <a:solidFill>
                  <a:srgbClr val="000000"/>
                </a:solidFill>
                <a:latin typeface="+mn-lt"/>
              </a:rPr>
              <a:t>"</a:t>
            </a:r>
          </a:p>
        </p:txBody>
      </p:sp>
      <p:sp>
        <p:nvSpPr>
          <p:cNvPr id="13" name="TextBox 12">
            <a:extLst>
              <a:ext uri="{FF2B5EF4-FFF2-40B4-BE49-F238E27FC236}">
                <a16:creationId xmlns:a16="http://schemas.microsoft.com/office/drawing/2014/main" id="{752CB8F3-843B-11DC-0D56-8D8FB7B4DB17}"/>
              </a:ext>
            </a:extLst>
          </p:cNvPr>
          <p:cNvSpPr txBox="1"/>
          <p:nvPr/>
        </p:nvSpPr>
        <p:spPr>
          <a:xfrm>
            <a:off x="6259215" y="260649"/>
            <a:ext cx="5705437" cy="738664"/>
          </a:xfrm>
          <a:prstGeom prst="rect">
            <a:avLst/>
          </a:prstGeom>
          <a:noFill/>
        </p:spPr>
        <p:txBody>
          <a:bodyPr wrap="square">
            <a:spAutoFit/>
          </a:bodyPr>
          <a:lstStyle/>
          <a:p>
            <a:r>
              <a:rPr lang="en-GB" sz="1400" dirty="0">
                <a:latin typeface="+mn-lt"/>
                <a:hlinkClick r:id="rId2"/>
              </a:rPr>
              <a:t>https://rdrr.io/cran/lcmm/man/hlme.html</a:t>
            </a:r>
            <a:endParaRPr lang="en-GB" sz="1400" dirty="0">
              <a:latin typeface="+mn-lt"/>
            </a:endParaRPr>
          </a:p>
          <a:p>
            <a:r>
              <a:rPr lang="en-GB" sz="1400" dirty="0">
                <a:latin typeface="+mn-lt"/>
                <a:hlinkClick r:id="rId3"/>
              </a:rPr>
              <a:t>https://search.r-project.org/CRAN/refmans/lcmm/html/gridsearch.html</a:t>
            </a:r>
            <a:r>
              <a:rPr lang="en-GB" sz="1400" dirty="0">
                <a:latin typeface="+mn-lt"/>
              </a:rPr>
              <a:t> </a:t>
            </a:r>
          </a:p>
          <a:p>
            <a:r>
              <a:rPr lang="en-GB" sz="1400" dirty="0">
                <a:latin typeface="+mn-lt"/>
                <a:hlinkClick r:id="rId4"/>
              </a:rPr>
              <a:t>https://rdrr.io/cran/lcmm/man/summarytable.html</a:t>
            </a:r>
            <a:r>
              <a:rPr lang="en-GB" sz="1400" dirty="0">
                <a:latin typeface="+mn-lt"/>
              </a:rPr>
              <a:t> </a:t>
            </a:r>
          </a:p>
        </p:txBody>
      </p:sp>
    </p:spTree>
    <p:extLst>
      <p:ext uri="{BB962C8B-B14F-4D97-AF65-F5344CB8AC3E}">
        <p14:creationId xmlns:p14="http://schemas.microsoft.com/office/powerpoint/2010/main" val="1210098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962023" y="1150268"/>
            <a:ext cx="10738245" cy="4202782"/>
          </a:xfrm>
        </p:spPr>
        <p:txBody>
          <a:bodyPr>
            <a:noAutofit/>
          </a:bodyPr>
          <a:lstStyle/>
          <a:p>
            <a:r>
              <a:rPr lang="en-GB" sz="1800" dirty="0">
                <a:latin typeface="+mn-lt"/>
                <a:cs typeface="Times" panose="02020603050405020304" pitchFamily="18" charset="0"/>
              </a:rPr>
              <a:t>Bates, D., </a:t>
            </a:r>
            <a:r>
              <a:rPr lang="en-GB" sz="1800" dirty="0" err="1">
                <a:latin typeface="+mn-lt"/>
                <a:cs typeface="Times" panose="02020603050405020304" pitchFamily="18" charset="0"/>
              </a:rPr>
              <a:t>Mächler</a:t>
            </a:r>
            <a:r>
              <a:rPr lang="en-GB" sz="1800" dirty="0">
                <a:latin typeface="+mn-lt"/>
                <a:cs typeface="Times" panose="02020603050405020304" pitchFamily="18" charset="0"/>
              </a:rPr>
              <a:t>, M., </a:t>
            </a:r>
            <a:r>
              <a:rPr lang="en-GB" sz="1800" dirty="0" err="1">
                <a:latin typeface="+mn-lt"/>
                <a:cs typeface="Times" panose="02020603050405020304" pitchFamily="18" charset="0"/>
              </a:rPr>
              <a:t>Bolker</a:t>
            </a:r>
            <a:r>
              <a:rPr lang="en-GB" sz="1800" dirty="0">
                <a:latin typeface="+mn-lt"/>
                <a:cs typeface="Times" panose="02020603050405020304" pitchFamily="18" charset="0"/>
              </a:rPr>
              <a:t>, B., &amp; Walker, S. (2015). Fitting Linear Mixed-Effects Models Using lme4. Journal of Statistical Software, 67(1), 1–48.</a:t>
            </a:r>
          </a:p>
          <a:p>
            <a:r>
              <a:rPr lang="en-GB" sz="1800" dirty="0">
                <a:latin typeface="+mn-lt"/>
                <a:cs typeface="Times" panose="02020603050405020304" pitchFamily="18" charset="0"/>
              </a:rPr>
              <a:t>Brown VA. An Introduction to Linear Mixed-Effects </a:t>
            </a:r>
            <a:r>
              <a:rPr lang="en-GB" sz="1800" dirty="0" err="1">
                <a:latin typeface="+mn-lt"/>
                <a:cs typeface="Times" panose="02020603050405020304" pitchFamily="18" charset="0"/>
              </a:rPr>
              <a:t>Modeling</a:t>
            </a:r>
            <a:r>
              <a:rPr lang="en-GB" sz="1800" dirty="0">
                <a:latin typeface="+mn-lt"/>
                <a:cs typeface="Times" panose="02020603050405020304" pitchFamily="18" charset="0"/>
              </a:rPr>
              <a:t> in R. Advances in Methods and Practices in Psychological Science. 2021;4(1).</a:t>
            </a:r>
          </a:p>
          <a:p>
            <a:r>
              <a:rPr lang="en-GB" sz="1800" dirty="0">
                <a:latin typeface="+mn-lt"/>
                <a:cs typeface="Times" panose="02020603050405020304" pitchFamily="18" charset="0"/>
              </a:rPr>
              <a:t>Curran PJ, </a:t>
            </a:r>
            <a:r>
              <a:rPr lang="en-GB" sz="1800" dirty="0" err="1">
                <a:latin typeface="+mn-lt"/>
                <a:cs typeface="Times" panose="02020603050405020304" pitchFamily="18" charset="0"/>
              </a:rPr>
              <a:t>Obeidat</a:t>
            </a:r>
            <a:r>
              <a:rPr lang="en-GB" sz="1800" dirty="0">
                <a:latin typeface="+mn-lt"/>
                <a:cs typeface="Times" panose="02020603050405020304" pitchFamily="18" charset="0"/>
              </a:rPr>
              <a:t> K, </a:t>
            </a:r>
            <a:r>
              <a:rPr lang="en-GB" sz="1800" dirty="0" err="1">
                <a:latin typeface="+mn-lt"/>
                <a:cs typeface="Times" panose="02020603050405020304" pitchFamily="18" charset="0"/>
              </a:rPr>
              <a:t>Losardo</a:t>
            </a:r>
            <a:r>
              <a:rPr lang="en-GB" sz="1800" dirty="0">
                <a:latin typeface="+mn-lt"/>
                <a:cs typeface="Times" panose="02020603050405020304" pitchFamily="18" charset="0"/>
              </a:rPr>
              <a:t> D. Twelve Frequently Asked Questions About Growth Curve </a:t>
            </a:r>
            <a:r>
              <a:rPr lang="en-GB" sz="1800" dirty="0" err="1">
                <a:latin typeface="+mn-lt"/>
                <a:cs typeface="Times" panose="02020603050405020304" pitchFamily="18" charset="0"/>
              </a:rPr>
              <a:t>Modeling</a:t>
            </a:r>
            <a:r>
              <a:rPr lang="en-GB" sz="1800" dirty="0">
                <a:latin typeface="+mn-lt"/>
                <a:cs typeface="Times" panose="02020603050405020304" pitchFamily="18" charset="0"/>
              </a:rPr>
              <a:t>. J </a:t>
            </a:r>
            <a:r>
              <a:rPr lang="en-GB" sz="1800" dirty="0" err="1">
                <a:latin typeface="+mn-lt"/>
                <a:cs typeface="Times" panose="02020603050405020304" pitchFamily="18" charset="0"/>
              </a:rPr>
              <a:t>Cogn</a:t>
            </a:r>
            <a:r>
              <a:rPr lang="en-GB" sz="1800" dirty="0">
                <a:latin typeface="+mn-lt"/>
                <a:cs typeface="Times" panose="02020603050405020304" pitchFamily="18" charset="0"/>
              </a:rPr>
              <a:t> Dev. 2010;11(2):121-136.</a:t>
            </a:r>
          </a:p>
          <a:p>
            <a:r>
              <a:rPr lang="en-GB" sz="1800" dirty="0">
                <a:latin typeface="+mn-lt"/>
                <a:cs typeface="Times" panose="02020603050405020304" pitchFamily="18" charset="0"/>
              </a:rPr>
              <a:t>McCormick EM, Byrne ML, Flournoy JC, Mills KL, Pfeifer JH. The Hitchhiker's guide to longitudinal models: A primer on model selection for repeated-measures methods. Dev </a:t>
            </a:r>
            <a:r>
              <a:rPr lang="en-GB" sz="1800" dirty="0" err="1">
                <a:latin typeface="+mn-lt"/>
                <a:cs typeface="Times" panose="02020603050405020304" pitchFamily="18" charset="0"/>
              </a:rPr>
              <a:t>Cogn</a:t>
            </a:r>
            <a:r>
              <a:rPr lang="en-GB" sz="1800" dirty="0">
                <a:latin typeface="+mn-lt"/>
                <a:cs typeface="Times" panose="02020603050405020304" pitchFamily="18" charset="0"/>
              </a:rPr>
              <a:t> </a:t>
            </a:r>
            <a:r>
              <a:rPr lang="en-GB" sz="1800" dirty="0" err="1">
                <a:latin typeface="+mn-lt"/>
                <a:cs typeface="Times" panose="02020603050405020304" pitchFamily="18" charset="0"/>
              </a:rPr>
              <a:t>Neurosci</a:t>
            </a:r>
            <a:r>
              <a:rPr lang="en-GB" sz="1800" dirty="0">
                <a:latin typeface="+mn-lt"/>
                <a:cs typeface="Times" panose="02020603050405020304" pitchFamily="18" charset="0"/>
              </a:rPr>
              <a:t>. 2023;63:101281.</a:t>
            </a:r>
          </a:p>
          <a:p>
            <a:r>
              <a:rPr lang="en-GB" sz="1800" dirty="0" err="1">
                <a:latin typeface="+mn-lt"/>
                <a:cs typeface="Times" panose="02020603050405020304" pitchFamily="18" charset="0"/>
              </a:rPr>
              <a:t>Perperoglou</a:t>
            </a:r>
            <a:r>
              <a:rPr lang="en-GB" sz="1800" dirty="0">
                <a:latin typeface="+mn-lt"/>
                <a:cs typeface="Times" panose="02020603050405020304" pitchFamily="18" charset="0"/>
              </a:rPr>
              <a:t>, A., </a:t>
            </a:r>
            <a:r>
              <a:rPr lang="en-GB" sz="1800" dirty="0" err="1">
                <a:latin typeface="+mn-lt"/>
                <a:cs typeface="Times" panose="02020603050405020304" pitchFamily="18" charset="0"/>
              </a:rPr>
              <a:t>Sauerbrei</a:t>
            </a:r>
            <a:r>
              <a:rPr lang="en-GB" sz="1800" dirty="0">
                <a:latin typeface="+mn-lt"/>
                <a:cs typeface="Times" panose="02020603050405020304" pitchFamily="18" charset="0"/>
              </a:rPr>
              <a:t>, W., </a:t>
            </a:r>
            <a:r>
              <a:rPr lang="en-GB" sz="1800" dirty="0" err="1">
                <a:latin typeface="+mn-lt"/>
                <a:cs typeface="Times" panose="02020603050405020304" pitchFamily="18" charset="0"/>
              </a:rPr>
              <a:t>Abrahamowicz</a:t>
            </a:r>
            <a:r>
              <a:rPr lang="en-GB" sz="1800" dirty="0">
                <a:latin typeface="+mn-lt"/>
                <a:cs typeface="Times" panose="02020603050405020304" pitchFamily="18" charset="0"/>
              </a:rPr>
              <a:t>, M. et al. A review of spline function procedures in R. BMC Med Res </a:t>
            </a:r>
            <a:r>
              <a:rPr lang="en-GB" sz="1800" dirty="0" err="1">
                <a:latin typeface="+mn-lt"/>
                <a:cs typeface="Times" panose="02020603050405020304" pitchFamily="18" charset="0"/>
              </a:rPr>
              <a:t>Methodol</a:t>
            </a:r>
            <a:r>
              <a:rPr lang="en-GB" sz="1800" dirty="0">
                <a:latin typeface="+mn-lt"/>
                <a:cs typeface="Times" panose="02020603050405020304" pitchFamily="18" charset="0"/>
              </a:rPr>
              <a:t> 19, 46 (2019).</a:t>
            </a:r>
          </a:p>
          <a:p>
            <a:r>
              <a:rPr lang="en-GB" sz="1800" dirty="0">
                <a:latin typeface="+mn-lt"/>
                <a:cs typeface="Times" panose="02020603050405020304" pitchFamily="18" charset="0"/>
              </a:rPr>
              <a:t>Elhakeem A, Hughes RA, Tilling K, et al. Using linear and natural cubic splines, SITAR, and latent trajectory models to characterise nonlinear longitudinal growth trajectories in cohort studies. BMC Med Res </a:t>
            </a:r>
            <a:r>
              <a:rPr lang="en-GB" sz="1800" dirty="0" err="1">
                <a:latin typeface="+mn-lt"/>
                <a:cs typeface="Times" panose="02020603050405020304" pitchFamily="18" charset="0"/>
              </a:rPr>
              <a:t>Methodol</a:t>
            </a:r>
            <a:r>
              <a:rPr lang="en-GB" sz="1800" dirty="0">
                <a:latin typeface="+mn-lt"/>
                <a:cs typeface="Times" panose="02020603050405020304" pitchFamily="18" charset="0"/>
              </a:rPr>
              <a:t>. 2022;22(1):68. </a:t>
            </a:r>
          </a:p>
          <a:p>
            <a:r>
              <a:rPr lang="en-GB" sz="1800" dirty="0">
                <a:latin typeface="+mn-lt"/>
                <a:cs typeface="Times" panose="02020603050405020304" pitchFamily="18" charset="0"/>
              </a:rPr>
              <a:t>Proust-Lima, C., Philipps, V., &amp; </a:t>
            </a:r>
            <a:r>
              <a:rPr lang="en-GB" sz="1800" dirty="0" err="1">
                <a:latin typeface="+mn-lt"/>
                <a:cs typeface="Times" panose="02020603050405020304" pitchFamily="18" charset="0"/>
              </a:rPr>
              <a:t>Liquet</a:t>
            </a:r>
            <a:r>
              <a:rPr lang="en-GB" sz="1800" dirty="0">
                <a:latin typeface="+mn-lt"/>
                <a:cs typeface="Times" panose="02020603050405020304" pitchFamily="18" charset="0"/>
              </a:rPr>
              <a:t>, B. (2017). Estimation of Extended Mixed Models Using Latent Classes and Latent Processes: The R Package </a:t>
            </a:r>
            <a:r>
              <a:rPr lang="en-GB" sz="1800" dirty="0" err="1">
                <a:latin typeface="+mn-lt"/>
                <a:cs typeface="Times" panose="02020603050405020304" pitchFamily="18" charset="0"/>
              </a:rPr>
              <a:t>lcmm</a:t>
            </a:r>
            <a:r>
              <a:rPr lang="en-GB" sz="1800" dirty="0">
                <a:latin typeface="+mn-lt"/>
                <a:cs typeface="Times" panose="02020603050405020304" pitchFamily="18" charset="0"/>
              </a:rPr>
              <a:t>. Journal of Statistical Software, 78(2), 1–56.</a:t>
            </a:r>
          </a:p>
          <a:p>
            <a:r>
              <a:rPr lang="en-GB" sz="1800" dirty="0">
                <a:latin typeface="+mn-lt"/>
                <a:cs typeface="Times" panose="02020603050405020304" pitchFamily="18" charset="0"/>
              </a:rPr>
              <a:t>Herle M, Micali N, Abdulkadir M, et al. Identifying typical trajectories in longitudinal data: modelling strategies and interpretations. </a:t>
            </a:r>
            <a:r>
              <a:rPr lang="en-GB" sz="1800" dirty="0" err="1">
                <a:latin typeface="+mn-lt"/>
                <a:cs typeface="Times" panose="02020603050405020304" pitchFamily="18" charset="0"/>
              </a:rPr>
              <a:t>Eur</a:t>
            </a:r>
            <a:r>
              <a:rPr lang="en-GB" sz="1800" dirty="0">
                <a:latin typeface="+mn-lt"/>
                <a:cs typeface="Times" panose="02020603050405020304" pitchFamily="18" charset="0"/>
              </a:rPr>
              <a:t> J </a:t>
            </a:r>
            <a:r>
              <a:rPr lang="en-GB" sz="1800" dirty="0" err="1">
                <a:latin typeface="+mn-lt"/>
                <a:cs typeface="Times" panose="02020603050405020304" pitchFamily="18" charset="0"/>
              </a:rPr>
              <a:t>Epidemiol</a:t>
            </a:r>
            <a:r>
              <a:rPr lang="en-GB" sz="1800" dirty="0">
                <a:latin typeface="+mn-lt"/>
                <a:cs typeface="Times" panose="02020603050405020304" pitchFamily="18" charset="0"/>
              </a:rPr>
              <a:t>. 2020;35(3):205-222.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90600" y="152297"/>
            <a:ext cx="10738244" cy="972992"/>
          </a:xfrm>
        </p:spPr>
        <p:txBody>
          <a:bodyPr anchor="ctr">
            <a:normAutofit/>
          </a:bodyPr>
          <a:lstStyle/>
          <a:p>
            <a:r>
              <a:rPr lang="en-GB" dirty="0"/>
              <a:t>Further reading / some useful references</a:t>
            </a:r>
            <a:endParaRPr lang="en-US" dirty="0"/>
          </a:p>
        </p:txBody>
      </p:sp>
    </p:spTree>
    <p:extLst>
      <p:ext uri="{BB962C8B-B14F-4D97-AF65-F5344CB8AC3E}">
        <p14:creationId xmlns:p14="http://schemas.microsoft.com/office/powerpoint/2010/main" val="391825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Repeated measures data</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1059873" y="2266950"/>
            <a:ext cx="6417252" cy="3401280"/>
          </a:xfrm>
        </p:spPr>
        <p:txBody>
          <a:bodyPr/>
          <a:lstStyle/>
          <a:p>
            <a:pPr marL="0" indent="0">
              <a:buNone/>
            </a:pPr>
            <a:r>
              <a:rPr lang="en-GB" sz="2000" dirty="0"/>
              <a:t>Also known as time-course data and longitudinal data</a:t>
            </a:r>
          </a:p>
          <a:p>
            <a:endParaRPr lang="en-GB" sz="2000" dirty="0"/>
          </a:p>
          <a:p>
            <a:endParaRPr lang="en-GB" sz="2000" dirty="0"/>
          </a:p>
          <a:p>
            <a:pPr marL="0" indent="0">
              <a:buNone/>
            </a:pPr>
            <a:r>
              <a:rPr lang="en-GB" sz="2000" dirty="0"/>
              <a:t>Nested structure e.g., repeat measures in same people – nested observations are not independent and this needs to be taken into account in the data analysis</a:t>
            </a:r>
          </a:p>
          <a:p>
            <a:pPr marL="0" indent="0">
              <a:buNone/>
            </a:pPr>
            <a:endParaRPr lang="en-GB" sz="2000" dirty="0"/>
          </a:p>
          <a:p>
            <a:pPr marL="0" indent="0">
              <a:buNone/>
            </a:pPr>
            <a:endParaRPr lang="en-GB" sz="2000" dirty="0"/>
          </a:p>
          <a:p>
            <a:pPr marL="0" indent="0">
              <a:buNone/>
            </a:pPr>
            <a:endParaRPr lang="en-GB" sz="2000" dirty="0"/>
          </a:p>
        </p:txBody>
      </p:sp>
      <p:graphicFrame>
        <p:nvGraphicFramePr>
          <p:cNvPr id="4" name="Content Placeholder 7">
            <a:extLst>
              <a:ext uri="{FF2B5EF4-FFF2-40B4-BE49-F238E27FC236}">
                <a16:creationId xmlns:a16="http://schemas.microsoft.com/office/drawing/2014/main" id="{0C924CEF-1E64-B9EA-D5F5-21E80BBEF6EB}"/>
              </a:ext>
            </a:extLst>
          </p:cNvPr>
          <p:cNvGraphicFramePr>
            <a:graphicFrameLocks/>
          </p:cNvGraphicFramePr>
          <p:nvPr>
            <p:extLst>
              <p:ext uri="{D42A27DB-BD31-4B8C-83A1-F6EECF244321}">
                <p14:modId xmlns:p14="http://schemas.microsoft.com/office/powerpoint/2010/main" val="2177574007"/>
              </p:ext>
            </p:extLst>
          </p:nvPr>
        </p:nvGraphicFramePr>
        <p:xfrm>
          <a:off x="8764750" y="3345835"/>
          <a:ext cx="2161794" cy="2560320"/>
        </p:xfrm>
        <a:graphic>
          <a:graphicData uri="http://schemas.openxmlformats.org/drawingml/2006/table">
            <a:tbl>
              <a:tblPr firstRow="1" bandRow="1">
                <a:tableStyleId>{5C22544A-7EE6-4342-B048-85BDC9FD1C3A}</a:tableStyleId>
              </a:tblPr>
              <a:tblGrid>
                <a:gridCol w="440055">
                  <a:extLst>
                    <a:ext uri="{9D8B030D-6E8A-4147-A177-3AD203B41FA5}">
                      <a16:colId xmlns:a16="http://schemas.microsoft.com/office/drawing/2014/main" val="20000"/>
                    </a:ext>
                  </a:extLst>
                </a:gridCol>
                <a:gridCol w="1081659">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tblGrid>
              <a:tr h="227319">
                <a:tc>
                  <a:txBody>
                    <a:bodyPr/>
                    <a:lstStyle/>
                    <a:p>
                      <a:r>
                        <a:rPr lang="en-GB" dirty="0"/>
                        <a:t>ID</a:t>
                      </a:r>
                    </a:p>
                  </a:txBody>
                  <a:tcPr/>
                </a:tc>
                <a:tc>
                  <a:txBody>
                    <a:bodyPr/>
                    <a:lstStyle/>
                    <a:p>
                      <a:r>
                        <a:rPr lang="en-GB" dirty="0"/>
                        <a:t>Occasion</a:t>
                      </a:r>
                    </a:p>
                  </a:txBody>
                  <a:tcPr/>
                </a:tc>
                <a:tc>
                  <a:txBody>
                    <a:bodyPr/>
                    <a:lstStyle/>
                    <a:p>
                      <a:r>
                        <a:rPr lang="en-GB" dirty="0"/>
                        <a:t>y</a:t>
                      </a:r>
                    </a:p>
                  </a:txBody>
                  <a:tcPr/>
                </a:tc>
                <a:extLst>
                  <a:ext uri="{0D108BD9-81ED-4DB2-BD59-A6C34878D82A}">
                    <a16:rowId xmlns:a16="http://schemas.microsoft.com/office/drawing/2014/main" val="10000"/>
                  </a:ext>
                </a:extLst>
              </a:tr>
              <a:tr h="227319">
                <a:tc>
                  <a:txBody>
                    <a:bodyPr/>
                    <a:lstStyle/>
                    <a:p>
                      <a:r>
                        <a:rPr lang="en-GB" dirty="0"/>
                        <a:t>1</a:t>
                      </a:r>
                    </a:p>
                  </a:txBody>
                  <a:tcPr/>
                </a:tc>
                <a:tc>
                  <a:txBody>
                    <a:bodyPr/>
                    <a:lstStyle/>
                    <a:p>
                      <a:r>
                        <a:rPr lang="en-GB" dirty="0"/>
                        <a:t>1</a:t>
                      </a:r>
                    </a:p>
                  </a:txBody>
                  <a:tcPr/>
                </a:tc>
                <a:tc>
                  <a:txBody>
                    <a:bodyPr/>
                    <a:lstStyle/>
                    <a:p>
                      <a:r>
                        <a:rPr lang="en-GB" dirty="0"/>
                        <a:t>23.4</a:t>
                      </a:r>
                    </a:p>
                  </a:txBody>
                  <a:tcPr/>
                </a:tc>
                <a:extLst>
                  <a:ext uri="{0D108BD9-81ED-4DB2-BD59-A6C34878D82A}">
                    <a16:rowId xmlns:a16="http://schemas.microsoft.com/office/drawing/2014/main" val="10001"/>
                  </a:ext>
                </a:extLst>
              </a:tr>
              <a:tr h="227319">
                <a:tc>
                  <a:txBody>
                    <a:bodyPr/>
                    <a:lstStyle/>
                    <a:p>
                      <a:r>
                        <a:rPr lang="en-GB" dirty="0"/>
                        <a:t>1</a:t>
                      </a:r>
                    </a:p>
                  </a:txBody>
                  <a:tcPr/>
                </a:tc>
                <a:tc>
                  <a:txBody>
                    <a:bodyPr/>
                    <a:lstStyle/>
                    <a:p>
                      <a:r>
                        <a:rPr lang="en-GB" dirty="0"/>
                        <a:t>2</a:t>
                      </a:r>
                    </a:p>
                  </a:txBody>
                  <a:tcPr/>
                </a:tc>
                <a:tc>
                  <a:txBody>
                    <a:bodyPr/>
                    <a:lstStyle/>
                    <a:p>
                      <a:r>
                        <a:rPr lang="en-GB" dirty="0"/>
                        <a:t>31.2</a:t>
                      </a:r>
                    </a:p>
                  </a:txBody>
                  <a:tcPr/>
                </a:tc>
                <a:extLst>
                  <a:ext uri="{0D108BD9-81ED-4DB2-BD59-A6C34878D82A}">
                    <a16:rowId xmlns:a16="http://schemas.microsoft.com/office/drawing/2014/main" val="10002"/>
                  </a:ext>
                </a:extLst>
              </a:tr>
              <a:tr h="227319">
                <a:tc>
                  <a:txBody>
                    <a:bodyPr/>
                    <a:lstStyle/>
                    <a:p>
                      <a:r>
                        <a:rPr lang="en-GB" dirty="0"/>
                        <a:t>1</a:t>
                      </a:r>
                    </a:p>
                  </a:txBody>
                  <a:tcPr/>
                </a:tc>
                <a:tc>
                  <a:txBody>
                    <a:bodyPr/>
                    <a:lstStyle/>
                    <a:p>
                      <a:r>
                        <a:rPr lang="en-GB" dirty="0"/>
                        <a:t>3</a:t>
                      </a:r>
                    </a:p>
                  </a:txBody>
                  <a:tcPr/>
                </a:tc>
                <a:tc>
                  <a:txBody>
                    <a:bodyPr/>
                    <a:lstStyle/>
                    <a:p>
                      <a:r>
                        <a:rPr lang="en-GB" dirty="0"/>
                        <a:t>36.6</a:t>
                      </a:r>
                    </a:p>
                  </a:txBody>
                  <a:tcPr/>
                </a:tc>
                <a:extLst>
                  <a:ext uri="{0D108BD9-81ED-4DB2-BD59-A6C34878D82A}">
                    <a16:rowId xmlns:a16="http://schemas.microsoft.com/office/drawing/2014/main" val="10003"/>
                  </a:ext>
                </a:extLst>
              </a:tr>
              <a:tr h="227319">
                <a:tc>
                  <a:txBody>
                    <a:bodyPr/>
                    <a:lstStyle/>
                    <a:p>
                      <a:r>
                        <a:rPr lang="en-GB" dirty="0"/>
                        <a:t>2</a:t>
                      </a:r>
                    </a:p>
                  </a:txBody>
                  <a:tcPr/>
                </a:tc>
                <a:tc>
                  <a:txBody>
                    <a:bodyPr/>
                    <a:lstStyle/>
                    <a:p>
                      <a:r>
                        <a:rPr lang="en-GB" dirty="0"/>
                        <a:t>1</a:t>
                      </a:r>
                    </a:p>
                  </a:txBody>
                  <a:tcPr/>
                </a:tc>
                <a:tc>
                  <a:txBody>
                    <a:bodyPr/>
                    <a:lstStyle/>
                    <a:p>
                      <a:r>
                        <a:rPr lang="en-GB" dirty="0"/>
                        <a:t>25.6</a:t>
                      </a:r>
                    </a:p>
                  </a:txBody>
                  <a:tcPr/>
                </a:tc>
                <a:extLst>
                  <a:ext uri="{0D108BD9-81ED-4DB2-BD59-A6C34878D82A}">
                    <a16:rowId xmlns:a16="http://schemas.microsoft.com/office/drawing/2014/main" val="10004"/>
                  </a:ext>
                </a:extLst>
              </a:tr>
              <a:tr h="227319">
                <a:tc>
                  <a:txBody>
                    <a:bodyPr/>
                    <a:lstStyle/>
                    <a:p>
                      <a:r>
                        <a:rPr lang="en-GB" dirty="0"/>
                        <a:t>2</a:t>
                      </a:r>
                    </a:p>
                  </a:txBody>
                  <a:tcPr/>
                </a:tc>
                <a:tc>
                  <a:txBody>
                    <a:bodyPr/>
                    <a:lstStyle/>
                    <a:p>
                      <a:r>
                        <a:rPr lang="en-GB" dirty="0"/>
                        <a:t>2</a:t>
                      </a:r>
                    </a:p>
                  </a:txBody>
                  <a:tcPr/>
                </a:tc>
                <a:tc>
                  <a:txBody>
                    <a:bodyPr/>
                    <a:lstStyle/>
                    <a:p>
                      <a:r>
                        <a:rPr lang="en-GB" dirty="0"/>
                        <a:t>33.8</a:t>
                      </a:r>
                    </a:p>
                  </a:txBody>
                  <a:tcPr/>
                </a:tc>
                <a:extLst>
                  <a:ext uri="{0D108BD9-81ED-4DB2-BD59-A6C34878D82A}">
                    <a16:rowId xmlns:a16="http://schemas.microsoft.com/office/drawing/2014/main" val="10005"/>
                  </a:ext>
                </a:extLst>
              </a:tr>
              <a:tr h="227319">
                <a:tc>
                  <a:txBody>
                    <a:bodyPr/>
                    <a:lstStyle/>
                    <a:p>
                      <a:r>
                        <a:rPr lang="en-GB" dirty="0"/>
                        <a:t>2</a:t>
                      </a:r>
                    </a:p>
                  </a:txBody>
                  <a:tcPr/>
                </a:tc>
                <a:tc>
                  <a:txBody>
                    <a:bodyPr/>
                    <a:lstStyle/>
                    <a:p>
                      <a:r>
                        <a:rPr lang="en-GB" dirty="0"/>
                        <a:t>3</a:t>
                      </a:r>
                    </a:p>
                  </a:txBody>
                  <a:tcPr/>
                </a:tc>
                <a:tc>
                  <a:txBody>
                    <a:bodyPr/>
                    <a:lstStyle/>
                    <a:p>
                      <a:r>
                        <a:rPr lang="en-GB" dirty="0"/>
                        <a:t>40.0</a:t>
                      </a:r>
                    </a:p>
                  </a:txBody>
                  <a:tcP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9F3D9805-97D0-8699-39D7-F147D34D4C78}"/>
              </a:ext>
            </a:extLst>
          </p:cNvPr>
          <p:cNvPicPr>
            <a:picLocks noChangeAspect="1"/>
          </p:cNvPicPr>
          <p:nvPr/>
        </p:nvPicPr>
        <p:blipFill>
          <a:blip r:embed="rId2"/>
          <a:stretch>
            <a:fillRect/>
          </a:stretch>
        </p:blipFill>
        <p:spPr>
          <a:xfrm>
            <a:off x="8327350" y="1032388"/>
            <a:ext cx="2954002" cy="2110002"/>
          </a:xfrm>
          <a:prstGeom prst="rect">
            <a:avLst/>
          </a:prstGeom>
        </p:spPr>
      </p:pic>
    </p:spTree>
    <p:extLst>
      <p:ext uri="{BB962C8B-B14F-4D97-AF65-F5344CB8AC3E}">
        <p14:creationId xmlns:p14="http://schemas.microsoft.com/office/powerpoint/2010/main" val="2224806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88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Why use repeated measures analysis</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1059872" y="1455448"/>
            <a:ext cx="10515599" cy="4565207"/>
          </a:xfrm>
        </p:spPr>
        <p:txBody>
          <a:bodyPr/>
          <a:lstStyle/>
          <a:p>
            <a:pPr marL="0" indent="0">
              <a:buNone/>
            </a:pPr>
            <a:r>
              <a:rPr lang="en-GB" sz="2000" dirty="0"/>
              <a:t>Improved statistical power and precision</a:t>
            </a:r>
          </a:p>
          <a:p>
            <a:pPr marL="0" indent="0">
              <a:buNone/>
            </a:pPr>
            <a:endParaRPr lang="en-GB" sz="2000" dirty="0"/>
          </a:p>
          <a:p>
            <a:pPr marL="0" indent="0">
              <a:buNone/>
            </a:pPr>
            <a:r>
              <a:rPr lang="en-GB" sz="2000" dirty="0"/>
              <a:t>Answer research questions about growth e.g.,:</a:t>
            </a:r>
          </a:p>
          <a:p>
            <a:pPr marL="0" indent="0">
              <a:buNone/>
            </a:pPr>
            <a:r>
              <a:rPr lang="en-GB" sz="2000" dirty="0"/>
              <a:t>- how does an outcome change over time including the shape of the change / growth</a:t>
            </a:r>
          </a:p>
          <a:p>
            <a:pPr marL="0" indent="0">
              <a:buNone/>
            </a:pPr>
            <a:r>
              <a:rPr lang="en-GB" sz="2000" dirty="0"/>
              <a:t>- does growth rate vary across different sub-groups, e.g. sex (or some latent grouping)</a:t>
            </a:r>
          </a:p>
          <a:p>
            <a:pPr marL="0" indent="0">
              <a:buNone/>
            </a:pPr>
            <a:r>
              <a:rPr lang="en-GB" sz="2000" dirty="0"/>
              <a:t>- how growth rate/pattern might influence a later outcome</a:t>
            </a:r>
          </a:p>
          <a:p>
            <a:pPr marL="0" indent="0">
              <a:buNone/>
            </a:pPr>
            <a:endParaRPr lang="en-GB" sz="2000" dirty="0"/>
          </a:p>
          <a:p>
            <a:pPr marL="0" indent="0">
              <a:buNone/>
            </a:pPr>
            <a:r>
              <a:rPr lang="en-GB" sz="2000" dirty="0"/>
              <a:t>-&gt; Improves understanding of the influences on health trajectories across the life course, and the effect of trajectories on subsequent outcomes</a:t>
            </a:r>
          </a:p>
          <a:p>
            <a:pPr marL="0" indent="0">
              <a:buNone/>
            </a:pPr>
            <a:endParaRPr lang="en-GB" sz="2000" dirty="0"/>
          </a:p>
        </p:txBody>
      </p:sp>
      <p:sp>
        <p:nvSpPr>
          <p:cNvPr id="5" name="TextBox 4">
            <a:extLst>
              <a:ext uri="{FF2B5EF4-FFF2-40B4-BE49-F238E27FC236}">
                <a16:creationId xmlns:a16="http://schemas.microsoft.com/office/drawing/2014/main" id="{C50308F0-6FC7-A7B1-CD49-2A7608C486D9}"/>
              </a:ext>
            </a:extLst>
          </p:cNvPr>
          <p:cNvSpPr txBox="1"/>
          <p:nvPr/>
        </p:nvSpPr>
        <p:spPr>
          <a:xfrm>
            <a:off x="2079047" y="5336994"/>
            <a:ext cx="5788604" cy="1200329"/>
          </a:xfrm>
          <a:prstGeom prst="rect">
            <a:avLst/>
          </a:prstGeom>
          <a:noFill/>
        </p:spPr>
        <p:txBody>
          <a:bodyPr wrap="square">
            <a:spAutoFit/>
          </a:bodyPr>
          <a:lstStyle/>
          <a:p>
            <a:r>
              <a:rPr lang="en-GB" dirty="0"/>
              <a:t>One type of repeated measures model that can take account of the nested structure and be used to answer these kinds of questions is the mixed effects model, with linear mixed effects models the most used version of this</a:t>
            </a:r>
          </a:p>
        </p:txBody>
      </p:sp>
    </p:spTree>
    <p:extLst>
      <p:ext uri="{BB962C8B-B14F-4D97-AF65-F5344CB8AC3E}">
        <p14:creationId xmlns:p14="http://schemas.microsoft.com/office/powerpoint/2010/main" val="197251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a:xfrm>
            <a:off x="2344031" y="2205286"/>
            <a:ext cx="7503937" cy="1863678"/>
          </a:xfrm>
        </p:spPr>
        <p:txBody>
          <a:bodyPr/>
          <a:lstStyle/>
          <a:p>
            <a:pPr algn="ctr"/>
            <a:r>
              <a:rPr lang="en-GB" dirty="0"/>
              <a:t>Linear mixed effects models (LME)</a:t>
            </a:r>
          </a:p>
        </p:txBody>
      </p:sp>
    </p:spTree>
    <p:extLst>
      <p:ext uri="{BB962C8B-B14F-4D97-AF65-F5344CB8AC3E}">
        <p14:creationId xmlns:p14="http://schemas.microsoft.com/office/powerpoint/2010/main" val="151649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Mixed effects models</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866775" y="1331624"/>
            <a:ext cx="6981825" cy="3947102"/>
          </a:xfrm>
        </p:spPr>
        <p:txBody>
          <a:bodyPr/>
          <a:lstStyle/>
          <a:p>
            <a:pPr marL="0" indent="0">
              <a:buNone/>
            </a:pPr>
            <a:r>
              <a:rPr lang="en-GB" sz="1800" dirty="0"/>
              <a:t>Also known as random-effects / multilevel / hierarchical models</a:t>
            </a:r>
          </a:p>
          <a:p>
            <a:pPr marL="0" indent="0">
              <a:buNone/>
            </a:pPr>
            <a:endParaRPr lang="en-GB" sz="1800" dirty="0"/>
          </a:p>
          <a:p>
            <a:pPr marL="0" indent="0">
              <a:buNone/>
            </a:pPr>
            <a:r>
              <a:rPr lang="en-GB" sz="1800" dirty="0"/>
              <a:t>LME evaluates the repeated outcome by a linear combination of the fixed and random effects</a:t>
            </a:r>
          </a:p>
          <a:p>
            <a:pPr marL="0" indent="0">
              <a:buNone/>
            </a:pPr>
            <a:endParaRPr lang="en-GB" sz="1800" dirty="0"/>
          </a:p>
          <a:p>
            <a:pPr marL="0" indent="0">
              <a:buNone/>
            </a:pPr>
            <a:r>
              <a:rPr lang="en-GB" sz="1800" dirty="0"/>
              <a:t>Can estimate a population-average trajectory as ‘fixed effects’ as well as variation of individual (subject-specific) trajectories around this average as ‘random effects’ - subject specific growth curves are the sum of the fixed and random parts of the model</a:t>
            </a:r>
          </a:p>
          <a:p>
            <a:pPr marL="0" indent="0">
              <a:buNone/>
            </a:pPr>
            <a:endParaRPr lang="en-GB" sz="1800" dirty="0"/>
          </a:p>
          <a:p>
            <a:pPr marL="0" indent="0">
              <a:buNone/>
            </a:pPr>
            <a:r>
              <a:rPr lang="en-GB" sz="1800" dirty="0"/>
              <a:t>Take missing data into account, assuming data are missing at random i.e. missingness depends on observed data</a:t>
            </a:r>
          </a:p>
          <a:p>
            <a:pPr marL="0" indent="0">
              <a:buNone/>
            </a:pPr>
            <a:endParaRPr lang="en-GB" sz="1800" dirty="0"/>
          </a:p>
          <a:p>
            <a:pPr marL="0" indent="0">
              <a:buNone/>
            </a:pPr>
            <a:r>
              <a:rPr lang="en-GB" sz="1800" dirty="0"/>
              <a:t>Models </a:t>
            </a:r>
            <a:r>
              <a:rPr lang="en-GB" sz="1800" i="1" dirty="0"/>
              <a:t>linear change </a:t>
            </a:r>
            <a:r>
              <a:rPr lang="en-GB" sz="1800" dirty="0"/>
              <a:t>in the outcome (e.g. weight) over time</a:t>
            </a:r>
          </a:p>
          <a:p>
            <a:pPr marL="0" indent="0">
              <a:buNone/>
            </a:pPr>
            <a:endParaRPr lang="en-GB" sz="1800" dirty="0"/>
          </a:p>
          <a:p>
            <a:pPr marL="0" indent="0">
              <a:buNone/>
            </a:pPr>
            <a:r>
              <a:rPr lang="en-GB" sz="1800" dirty="0"/>
              <a:t>Can include other co-variables e.g., predictors of change</a:t>
            </a:r>
          </a:p>
          <a:p>
            <a:pPr marL="0" indent="0">
              <a:buNone/>
            </a:pPr>
            <a:endParaRPr lang="en-GB" sz="1800" dirty="0"/>
          </a:p>
        </p:txBody>
      </p:sp>
      <p:pic>
        <p:nvPicPr>
          <p:cNvPr id="4" name="Picture 3">
            <a:extLst>
              <a:ext uri="{FF2B5EF4-FFF2-40B4-BE49-F238E27FC236}">
                <a16:creationId xmlns:a16="http://schemas.microsoft.com/office/drawing/2014/main" id="{CBF6EDF2-194B-B48C-E548-2A232BD961BB}"/>
              </a:ext>
            </a:extLst>
          </p:cNvPr>
          <p:cNvPicPr>
            <a:picLocks noChangeAspect="1"/>
          </p:cNvPicPr>
          <p:nvPr/>
        </p:nvPicPr>
        <p:blipFill>
          <a:blip r:embed="rId2"/>
          <a:stretch>
            <a:fillRect/>
          </a:stretch>
        </p:blipFill>
        <p:spPr>
          <a:xfrm>
            <a:off x="8071602" y="3619807"/>
            <a:ext cx="3721137" cy="220297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7D3D99-F14D-0697-13CA-E36F14293D1E}"/>
                  </a:ext>
                </a:extLst>
              </p:cNvPr>
              <p:cNvSpPr txBox="1"/>
              <p:nvPr/>
            </p:nvSpPr>
            <p:spPr>
              <a:xfrm>
                <a:off x="7848600" y="1465736"/>
                <a:ext cx="4167142" cy="1815562"/>
              </a:xfrm>
              <a:prstGeom prst="rect">
                <a:avLst/>
              </a:prstGeom>
              <a:noFill/>
            </p:spPr>
            <p:txBody>
              <a:bodyPr wrap="square">
                <a:spAutoFit/>
              </a:bodyPr>
              <a:lstStyle/>
              <a:p>
                <a:pPr algn="ctr">
                  <a:lnSpc>
                    <a:spcPct val="200000"/>
                  </a:lnSpc>
                  <a:spcAft>
                    <a:spcPts val="800"/>
                  </a:spcAft>
                </a:pPr>
                <a14:m>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𝑡</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𝜀</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   </m:t>
                    </m:r>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𝜀</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SubSup>
                          <m:sSubSup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𝜀</m:t>
                            </m:r>
                          </m:sub>
                          <m: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e>
                    </m:d>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GB" sz="1600" dirty="0">
                    <a:solidFill>
                      <a:srgbClr val="000000"/>
                    </a:solidFill>
                    <a:effectLst/>
                    <a:latin typeface="Calibri" panose="020F0502020204030204" pitchFamily="34" charset="0"/>
                    <a:ea typeface="Yu Mincho" panose="020B0400000000000000" pitchFamily="18" charset="-128"/>
                    <a:cs typeface="Times New Roman" panose="02020603050405020304" pitchFamily="18" charset="0"/>
                  </a:rPr>
                  <a:t> </a:t>
                </a:r>
                <a:endParaRPr lang="en-GB" sz="1600" dirty="0">
                  <a:latin typeface="Calibri" panose="020F0502020204030204" pitchFamily="34" charset="0"/>
                  <a:ea typeface="Yu Mincho" panose="020B0400000000000000" pitchFamily="18" charset="-128"/>
                </a:endParaRPr>
              </a:p>
              <a:p>
                <a:pPr algn="ctr">
                  <a:lnSpc>
                    <a:spcPct val="200000"/>
                  </a:lnSpc>
                  <a:spcAft>
                    <a:spcPts val="800"/>
                  </a:spcAft>
                </a:pPr>
                <a14:m>
                  <m:oMath xmlns:m="http://schemas.openxmlformats.org/officeDocument/2006/math">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SubSup>
                      <m:sSubSup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600" dirty="0">
                  <a:latin typeface="Calibri" panose="020F0502020204030204" pitchFamily="34" charset="0"/>
                  <a:ea typeface="Calibri" panose="020F0502020204030204" pitchFamily="34" charset="0"/>
                </a:endParaRPr>
              </a:p>
              <a:p>
                <a:pPr algn="ctr">
                  <a:lnSpc>
                    <a:spcPct val="200000"/>
                  </a:lnSpc>
                  <a:spcAft>
                    <a:spcPts val="800"/>
                  </a:spcAft>
                </a:pPr>
                <a14:m>
                  <m:oMath xmlns:m="http://schemas.openxmlformats.org/officeDocument/2006/math">
                    <m:sSub>
                      <m:sSubPr>
                        <m:ctrlPr>
                          <a:rPr lang="en-GB" sz="1600" i="1">
                            <a:effectLst/>
                            <a:latin typeface="Cambria Math" panose="02040503050406030204" pitchFamily="18"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GB" sz="1600" dirty="0">
                    <a:solidFill>
                      <a:srgbClr val="000000"/>
                    </a:solidFill>
                    <a:effectLst/>
                    <a:latin typeface="Times New Roman" panose="02020603050405020304" pitchFamily="18" charset="0"/>
                    <a:ea typeface="Calibri" panose="020F0502020204030204" pitchFamily="34" charset="0"/>
                  </a:rPr>
                  <a:t>, </a:t>
                </a:r>
                <a14:m>
                  <m:oMath xmlns:m="http://schemas.openxmlformats.org/officeDocument/2006/math">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𝑢</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1</m:t>
                        </m:r>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SubSup>
                      <m:sSubSupPr>
                        <m:ctrlPr>
                          <a:rPr lang="en-GB" sz="1600" i="1">
                            <a:effectLst/>
                            <a:latin typeface="Cambria Math" panose="02040503050406030204" pitchFamily="18" charset="0"/>
                            <a:cs typeface="Times New Roman" panose="02020603050405020304" pitchFamily="18" charset="0"/>
                          </a:rPr>
                        </m:ctrlPr>
                      </m:sSubSup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GB" sz="1600" dirty="0"/>
              </a:p>
            </p:txBody>
          </p:sp>
        </mc:Choice>
        <mc:Fallback xmlns="">
          <p:sp>
            <p:nvSpPr>
              <p:cNvPr id="6" name="TextBox 5">
                <a:extLst>
                  <a:ext uri="{FF2B5EF4-FFF2-40B4-BE49-F238E27FC236}">
                    <a16:creationId xmlns:a16="http://schemas.microsoft.com/office/drawing/2014/main" id="{7D7D3D99-F14D-0697-13CA-E36F14293D1E}"/>
                  </a:ext>
                </a:extLst>
              </p:cNvPr>
              <p:cNvSpPr txBox="1">
                <a:spLocks noRot="1" noChangeAspect="1" noMove="1" noResize="1" noEditPoints="1" noAdjustHandles="1" noChangeArrowheads="1" noChangeShapeType="1" noTextEdit="1"/>
              </p:cNvSpPr>
              <p:nvPr/>
            </p:nvSpPr>
            <p:spPr>
              <a:xfrm>
                <a:off x="7848600" y="1465736"/>
                <a:ext cx="4167142" cy="1815562"/>
              </a:xfrm>
              <a:prstGeom prst="rect">
                <a:avLst/>
              </a:prstGeom>
              <a:blipFill>
                <a:blip r:embed="rId3"/>
                <a:stretch>
                  <a:fillRect b="-671"/>
                </a:stretch>
              </a:blipFill>
            </p:spPr>
            <p:txBody>
              <a:bodyPr/>
              <a:lstStyle/>
              <a:p>
                <a:r>
                  <a:rPr lang="en-GB">
                    <a:noFill/>
                  </a:rPr>
                  <a:t> </a:t>
                </a:r>
              </a:p>
            </p:txBody>
          </p:sp>
        </mc:Fallback>
      </mc:AlternateContent>
    </p:spTree>
    <p:extLst>
      <p:ext uri="{BB962C8B-B14F-4D97-AF65-F5344CB8AC3E}">
        <p14:creationId xmlns:p14="http://schemas.microsoft.com/office/powerpoint/2010/main" val="192279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Random intercept model</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825690" y="1702337"/>
            <a:ext cx="5403659" cy="3947102"/>
          </a:xfrm>
        </p:spPr>
        <p:txBody>
          <a:bodyPr/>
          <a:lstStyle/>
          <a:p>
            <a:pPr marL="0" indent="0">
              <a:buNone/>
            </a:pPr>
            <a:r>
              <a:rPr lang="en-GB" sz="1800" dirty="0"/>
              <a:t>Simplest version of a mixed effects model</a:t>
            </a:r>
          </a:p>
          <a:p>
            <a:pPr marL="0" indent="0">
              <a:buNone/>
            </a:pPr>
            <a:endParaRPr lang="en-GB" sz="1800" dirty="0"/>
          </a:p>
          <a:p>
            <a:pPr marL="0" indent="0">
              <a:buNone/>
            </a:pPr>
            <a:r>
              <a:rPr lang="en-GB" sz="1800" dirty="0"/>
              <a:t>Has a line for each individual and each line can have a different slope</a:t>
            </a:r>
          </a:p>
          <a:p>
            <a:pPr marL="0" indent="0">
              <a:buNone/>
            </a:pPr>
            <a:endParaRPr lang="en-GB" sz="1800" dirty="0"/>
          </a:p>
          <a:p>
            <a:pPr marL="0" indent="0">
              <a:buNone/>
            </a:pPr>
            <a:r>
              <a:rPr lang="en-GB" sz="1800" dirty="0"/>
              <a:t>Allow the outcome to be higher or lower for each individual</a:t>
            </a:r>
          </a:p>
          <a:p>
            <a:pPr marL="0" indent="0">
              <a:buNone/>
            </a:pPr>
            <a:endParaRPr lang="en-GB" sz="1800" dirty="0"/>
          </a:p>
        </p:txBody>
      </p:sp>
      <p:pic>
        <p:nvPicPr>
          <p:cNvPr id="54" name="Picture 53">
            <a:extLst>
              <a:ext uri="{FF2B5EF4-FFF2-40B4-BE49-F238E27FC236}">
                <a16:creationId xmlns:a16="http://schemas.microsoft.com/office/drawing/2014/main" id="{9B8F2124-07F2-859C-043E-9DB655646A68}"/>
              </a:ext>
            </a:extLst>
          </p:cNvPr>
          <p:cNvPicPr>
            <a:picLocks noChangeAspect="1"/>
          </p:cNvPicPr>
          <p:nvPr/>
        </p:nvPicPr>
        <p:blipFill>
          <a:blip r:embed="rId2"/>
          <a:stretch>
            <a:fillRect/>
          </a:stretch>
        </p:blipFill>
        <p:spPr>
          <a:xfrm>
            <a:off x="6494062" y="1764756"/>
            <a:ext cx="5591031" cy="3822263"/>
          </a:xfrm>
          <a:prstGeom prst="rect">
            <a:avLst/>
          </a:prstGeom>
        </p:spPr>
      </p:pic>
    </p:spTree>
    <p:extLst>
      <p:ext uri="{BB962C8B-B14F-4D97-AF65-F5344CB8AC3E}">
        <p14:creationId xmlns:p14="http://schemas.microsoft.com/office/powerpoint/2010/main" val="117207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Random slope model</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825691" y="2552699"/>
            <a:ext cx="5179324" cy="3096739"/>
          </a:xfrm>
        </p:spPr>
        <p:txBody>
          <a:bodyPr/>
          <a:lstStyle/>
          <a:p>
            <a:pPr marL="0" indent="0">
              <a:buNone/>
            </a:pPr>
            <a:r>
              <a:rPr lang="en-GB" sz="1800" dirty="0"/>
              <a:t>Random intercepts and random slopes (usually)</a:t>
            </a:r>
          </a:p>
          <a:p>
            <a:pPr marL="0" indent="0">
              <a:buNone/>
            </a:pPr>
            <a:endParaRPr lang="en-GB" sz="1800" dirty="0"/>
          </a:p>
          <a:p>
            <a:pPr marL="0" indent="0">
              <a:buNone/>
            </a:pPr>
            <a:r>
              <a:rPr lang="en-GB" sz="1800" dirty="0"/>
              <a:t>has a line for each individual and those lines are allowed to vary relative to the overall average line</a:t>
            </a:r>
          </a:p>
        </p:txBody>
      </p:sp>
      <p:pic>
        <p:nvPicPr>
          <p:cNvPr id="79" name="Picture 78">
            <a:extLst>
              <a:ext uri="{FF2B5EF4-FFF2-40B4-BE49-F238E27FC236}">
                <a16:creationId xmlns:a16="http://schemas.microsoft.com/office/drawing/2014/main" id="{D0F49BFA-F137-0ACE-4463-7990C4458EC1}"/>
              </a:ext>
            </a:extLst>
          </p:cNvPr>
          <p:cNvPicPr>
            <a:picLocks noChangeAspect="1"/>
          </p:cNvPicPr>
          <p:nvPr/>
        </p:nvPicPr>
        <p:blipFill>
          <a:blip r:embed="rId2"/>
          <a:stretch>
            <a:fillRect/>
          </a:stretch>
        </p:blipFill>
        <p:spPr>
          <a:xfrm>
            <a:off x="6698988" y="1473923"/>
            <a:ext cx="5413400" cy="3910153"/>
          </a:xfrm>
          <a:prstGeom prst="rect">
            <a:avLst/>
          </a:prstGeom>
        </p:spPr>
      </p:pic>
    </p:spTree>
    <p:extLst>
      <p:ext uri="{BB962C8B-B14F-4D97-AF65-F5344CB8AC3E}">
        <p14:creationId xmlns:p14="http://schemas.microsoft.com/office/powerpoint/2010/main" val="2339157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8519-F395-4512-BD6E-0BCAE5AA028A}"/>
              </a:ext>
            </a:extLst>
          </p:cNvPr>
          <p:cNvSpPr>
            <a:spLocks noGrp="1"/>
          </p:cNvSpPr>
          <p:nvPr>
            <p:ph type="title"/>
          </p:nvPr>
        </p:nvSpPr>
        <p:spPr/>
        <p:txBody>
          <a:bodyPr/>
          <a:lstStyle/>
          <a:p>
            <a:r>
              <a:rPr lang="en-US" dirty="0"/>
              <a:t>Linear versus nonlinear growth</a:t>
            </a:r>
            <a:endParaRPr lang="en-GB" dirty="0"/>
          </a:p>
        </p:txBody>
      </p:sp>
      <p:cxnSp>
        <p:nvCxnSpPr>
          <p:cNvPr id="11" name="Straight Connector 10">
            <a:extLst>
              <a:ext uri="{FF2B5EF4-FFF2-40B4-BE49-F238E27FC236}">
                <a16:creationId xmlns:a16="http://schemas.microsoft.com/office/drawing/2014/main" id="{55E01263-EED5-4A07-955E-C4989972F8EC}"/>
              </a:ext>
            </a:extLst>
          </p:cNvPr>
          <p:cNvCxnSpPr>
            <a:cxnSpLocks/>
          </p:cNvCxnSpPr>
          <p:nvPr/>
        </p:nvCxnSpPr>
        <p:spPr>
          <a:xfrm>
            <a:off x="6611668" y="1628800"/>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4C043E-999F-4947-A102-26BAC2CD2698}"/>
              </a:ext>
            </a:extLst>
          </p:cNvPr>
          <p:cNvCxnSpPr>
            <a:cxnSpLocks/>
          </p:cNvCxnSpPr>
          <p:nvPr/>
        </p:nvCxnSpPr>
        <p:spPr>
          <a:xfrm flipH="1">
            <a:off x="6611668" y="3212976"/>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2E5E08C2-4B1B-46C7-A6ED-D6175FD22B99}"/>
              </a:ext>
            </a:extLst>
          </p:cNvPr>
          <p:cNvSpPr/>
          <p:nvPr/>
        </p:nvSpPr>
        <p:spPr>
          <a:xfrm>
            <a:off x="6827692" y="1996161"/>
            <a:ext cx="2772292" cy="1801012"/>
          </a:xfrm>
          <a:prstGeom prst="arc">
            <a:avLst>
              <a:gd name="adj1" fmla="val 11273249"/>
              <a:gd name="adj2" fmla="val 1575883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67CE8C0E-B0CD-482B-BC52-0E65C61BB495}"/>
              </a:ext>
            </a:extLst>
          </p:cNvPr>
          <p:cNvCxnSpPr>
            <a:cxnSpLocks/>
          </p:cNvCxnSpPr>
          <p:nvPr/>
        </p:nvCxnSpPr>
        <p:spPr>
          <a:xfrm>
            <a:off x="9493493" y="1651886"/>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9B6E45-D46B-4BE1-A419-1F98026070F6}"/>
              </a:ext>
            </a:extLst>
          </p:cNvPr>
          <p:cNvCxnSpPr>
            <a:cxnSpLocks/>
          </p:cNvCxnSpPr>
          <p:nvPr/>
        </p:nvCxnSpPr>
        <p:spPr>
          <a:xfrm flipH="1">
            <a:off x="9493493" y="3236062"/>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58DAE3-9201-49FA-904E-20639883152C}"/>
              </a:ext>
            </a:extLst>
          </p:cNvPr>
          <p:cNvCxnSpPr>
            <a:cxnSpLocks/>
          </p:cNvCxnSpPr>
          <p:nvPr/>
        </p:nvCxnSpPr>
        <p:spPr>
          <a:xfrm>
            <a:off x="6611668" y="3717032"/>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929C40-EE8B-4ADB-8A8C-F060AB9CE69E}"/>
              </a:ext>
            </a:extLst>
          </p:cNvPr>
          <p:cNvCxnSpPr>
            <a:cxnSpLocks/>
          </p:cNvCxnSpPr>
          <p:nvPr/>
        </p:nvCxnSpPr>
        <p:spPr>
          <a:xfrm flipH="1">
            <a:off x="6611668" y="5301208"/>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0272D70-A983-4715-8423-EFB6556EAFE1}"/>
              </a:ext>
            </a:extLst>
          </p:cNvPr>
          <p:cNvCxnSpPr>
            <a:cxnSpLocks/>
          </p:cNvCxnSpPr>
          <p:nvPr/>
        </p:nvCxnSpPr>
        <p:spPr>
          <a:xfrm>
            <a:off x="9493493" y="3717032"/>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72C560-E448-4797-BFB2-BA76CB0D87B8}"/>
              </a:ext>
            </a:extLst>
          </p:cNvPr>
          <p:cNvCxnSpPr>
            <a:cxnSpLocks/>
          </p:cNvCxnSpPr>
          <p:nvPr/>
        </p:nvCxnSpPr>
        <p:spPr>
          <a:xfrm flipH="1">
            <a:off x="9493493" y="5301208"/>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77D621A6-17A1-443E-B12E-113E8D353A37}"/>
              </a:ext>
            </a:extLst>
          </p:cNvPr>
          <p:cNvSpPr/>
          <p:nvPr/>
        </p:nvSpPr>
        <p:spPr>
          <a:xfrm rot="12022142">
            <a:off x="8579955" y="1088333"/>
            <a:ext cx="2772292" cy="1801012"/>
          </a:xfrm>
          <a:prstGeom prst="arc">
            <a:avLst>
              <a:gd name="adj1" fmla="val 10477103"/>
              <a:gd name="adj2" fmla="val 1608796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D2BB262B-147B-4627-BC3B-E1D7916B7036}"/>
              </a:ext>
            </a:extLst>
          </p:cNvPr>
          <p:cNvCxnSpPr>
            <a:cxnSpLocks/>
          </p:cNvCxnSpPr>
          <p:nvPr/>
        </p:nvCxnSpPr>
        <p:spPr>
          <a:xfrm>
            <a:off x="1012318" y="1645633"/>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E59136-C067-4B91-B7B9-2EB6D785323F}"/>
              </a:ext>
            </a:extLst>
          </p:cNvPr>
          <p:cNvCxnSpPr>
            <a:cxnSpLocks/>
          </p:cNvCxnSpPr>
          <p:nvPr/>
        </p:nvCxnSpPr>
        <p:spPr>
          <a:xfrm flipH="1">
            <a:off x="1012318" y="3229809"/>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33136F-9F8B-483F-8AE4-4973FCDF8AD9}"/>
              </a:ext>
            </a:extLst>
          </p:cNvPr>
          <p:cNvCxnSpPr>
            <a:cxnSpLocks/>
          </p:cNvCxnSpPr>
          <p:nvPr/>
        </p:nvCxnSpPr>
        <p:spPr>
          <a:xfrm>
            <a:off x="3894143" y="1668719"/>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38389C-E1FD-4FB0-B226-EB96D15E9367}"/>
              </a:ext>
            </a:extLst>
          </p:cNvPr>
          <p:cNvCxnSpPr>
            <a:cxnSpLocks/>
          </p:cNvCxnSpPr>
          <p:nvPr/>
        </p:nvCxnSpPr>
        <p:spPr>
          <a:xfrm flipH="1">
            <a:off x="3894143" y="3252895"/>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330CDB-6049-4B78-8D83-F9ED131FF0AF}"/>
              </a:ext>
            </a:extLst>
          </p:cNvPr>
          <p:cNvCxnSpPr>
            <a:cxnSpLocks/>
          </p:cNvCxnSpPr>
          <p:nvPr/>
        </p:nvCxnSpPr>
        <p:spPr>
          <a:xfrm>
            <a:off x="1012318" y="3733865"/>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A1F062F-863E-4C28-8F23-2585CFE360EB}"/>
              </a:ext>
            </a:extLst>
          </p:cNvPr>
          <p:cNvCxnSpPr>
            <a:cxnSpLocks/>
          </p:cNvCxnSpPr>
          <p:nvPr/>
        </p:nvCxnSpPr>
        <p:spPr>
          <a:xfrm flipH="1">
            <a:off x="1012318" y="5318041"/>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B1D1CA-CE70-4A0D-8514-5AD56CC64376}"/>
              </a:ext>
            </a:extLst>
          </p:cNvPr>
          <p:cNvCxnSpPr>
            <a:cxnSpLocks/>
          </p:cNvCxnSpPr>
          <p:nvPr/>
        </p:nvCxnSpPr>
        <p:spPr>
          <a:xfrm>
            <a:off x="3894143" y="3733865"/>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817A15-59C3-4D14-8A18-309AF6ED1098}"/>
              </a:ext>
            </a:extLst>
          </p:cNvPr>
          <p:cNvCxnSpPr>
            <a:cxnSpLocks/>
          </p:cNvCxnSpPr>
          <p:nvPr/>
        </p:nvCxnSpPr>
        <p:spPr>
          <a:xfrm flipH="1">
            <a:off x="3894143" y="5318041"/>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79D2E2-CDE1-4435-8A7E-17356582E1A5}"/>
              </a:ext>
            </a:extLst>
          </p:cNvPr>
          <p:cNvCxnSpPr>
            <a:cxnSpLocks/>
          </p:cNvCxnSpPr>
          <p:nvPr/>
        </p:nvCxnSpPr>
        <p:spPr>
          <a:xfrm flipV="1">
            <a:off x="1211068" y="1827062"/>
            <a:ext cx="1267415" cy="116989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F4D76B8-F01B-404E-8534-E049ADE1B8ED}"/>
              </a:ext>
            </a:extLst>
          </p:cNvPr>
          <p:cNvCxnSpPr>
            <a:cxnSpLocks/>
          </p:cNvCxnSpPr>
          <p:nvPr/>
        </p:nvCxnSpPr>
        <p:spPr>
          <a:xfrm flipV="1">
            <a:off x="3961920" y="2420888"/>
            <a:ext cx="1478840" cy="43332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5C94EC-D933-4180-B5A2-786D7A880D23}"/>
              </a:ext>
            </a:extLst>
          </p:cNvPr>
          <p:cNvCxnSpPr>
            <a:cxnSpLocks/>
          </p:cNvCxnSpPr>
          <p:nvPr/>
        </p:nvCxnSpPr>
        <p:spPr>
          <a:xfrm flipV="1">
            <a:off x="1131225" y="4632557"/>
            <a:ext cx="1512168" cy="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B731FDB-8F17-42AD-8432-D8F88FDD7B94}"/>
              </a:ext>
            </a:extLst>
          </p:cNvPr>
          <p:cNvCxnSpPr>
            <a:cxnSpLocks/>
          </p:cNvCxnSpPr>
          <p:nvPr/>
        </p:nvCxnSpPr>
        <p:spPr>
          <a:xfrm>
            <a:off x="4017945" y="4137406"/>
            <a:ext cx="1366790" cy="84100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1B8E8950-6BD6-4808-B1CF-04D1674571FE}"/>
              </a:ext>
            </a:extLst>
          </p:cNvPr>
          <p:cNvSpPr/>
          <p:nvPr/>
        </p:nvSpPr>
        <p:spPr>
          <a:xfrm>
            <a:off x="6751431" y="3764994"/>
            <a:ext cx="1410910" cy="1059254"/>
          </a:xfrm>
          <a:custGeom>
            <a:avLst/>
            <a:gdLst>
              <a:gd name="connsiteX0" fmla="*/ 0 w 1410910"/>
              <a:gd name="connsiteY0" fmla="*/ 1059254 h 1059254"/>
              <a:gd name="connsiteX1" fmla="*/ 830318 w 1410910"/>
              <a:gd name="connsiteY1" fmla="*/ 880578 h 1059254"/>
              <a:gd name="connsiteX2" fmla="*/ 1345324 w 1410910"/>
              <a:gd name="connsiteY2" fmla="*/ 113323 h 1059254"/>
              <a:gd name="connsiteX3" fmla="*/ 1387366 w 1410910"/>
              <a:gd name="connsiteY3" fmla="*/ 18730 h 1059254"/>
            </a:gdLst>
            <a:ahLst/>
            <a:cxnLst>
              <a:cxn ang="0">
                <a:pos x="connsiteX0" y="connsiteY0"/>
              </a:cxn>
              <a:cxn ang="0">
                <a:pos x="connsiteX1" y="connsiteY1"/>
              </a:cxn>
              <a:cxn ang="0">
                <a:pos x="connsiteX2" y="connsiteY2"/>
              </a:cxn>
              <a:cxn ang="0">
                <a:pos x="connsiteX3" y="connsiteY3"/>
              </a:cxn>
            </a:cxnLst>
            <a:rect l="l" t="t" r="r" b="b"/>
            <a:pathLst>
              <a:path w="1410910" h="1059254">
                <a:moveTo>
                  <a:pt x="0" y="1059254"/>
                </a:moveTo>
                <a:cubicBezTo>
                  <a:pt x="303048" y="1048743"/>
                  <a:pt x="606097" y="1038233"/>
                  <a:pt x="830318" y="880578"/>
                </a:cubicBezTo>
                <a:cubicBezTo>
                  <a:pt x="1054539" y="722923"/>
                  <a:pt x="1252483" y="256964"/>
                  <a:pt x="1345324" y="113323"/>
                </a:cubicBezTo>
                <a:cubicBezTo>
                  <a:pt x="1438165" y="-30318"/>
                  <a:pt x="1412765" y="-5794"/>
                  <a:pt x="1387366" y="1873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Freeform: Shape 70">
            <a:extLst>
              <a:ext uri="{FF2B5EF4-FFF2-40B4-BE49-F238E27FC236}">
                <a16:creationId xmlns:a16="http://schemas.microsoft.com/office/drawing/2014/main" id="{FE6BA0BB-EDA8-40FE-A476-422C2E07AD39}"/>
              </a:ext>
            </a:extLst>
          </p:cNvPr>
          <p:cNvSpPr/>
          <p:nvPr/>
        </p:nvSpPr>
        <p:spPr>
          <a:xfrm>
            <a:off x="9817436" y="3955673"/>
            <a:ext cx="1166648" cy="1040581"/>
          </a:xfrm>
          <a:custGeom>
            <a:avLst/>
            <a:gdLst>
              <a:gd name="connsiteX0" fmla="*/ 0 w 1166648"/>
              <a:gd name="connsiteY0" fmla="*/ 1040581 h 1040581"/>
              <a:gd name="connsiteX1" fmla="*/ 525517 w 1166648"/>
              <a:gd name="connsiteY1" fmla="*/ 57 h 1040581"/>
              <a:gd name="connsiteX2" fmla="*/ 1166648 w 1166648"/>
              <a:gd name="connsiteY2" fmla="*/ 988029 h 1040581"/>
              <a:gd name="connsiteX3" fmla="*/ 1166648 w 1166648"/>
              <a:gd name="connsiteY3" fmla="*/ 988029 h 1040581"/>
            </a:gdLst>
            <a:ahLst/>
            <a:cxnLst>
              <a:cxn ang="0">
                <a:pos x="connsiteX0" y="connsiteY0"/>
              </a:cxn>
              <a:cxn ang="0">
                <a:pos x="connsiteX1" y="connsiteY1"/>
              </a:cxn>
              <a:cxn ang="0">
                <a:pos x="connsiteX2" y="connsiteY2"/>
              </a:cxn>
              <a:cxn ang="0">
                <a:pos x="connsiteX3" y="connsiteY3"/>
              </a:cxn>
            </a:cxnLst>
            <a:rect l="l" t="t" r="r" b="b"/>
            <a:pathLst>
              <a:path w="1166648" h="1040581">
                <a:moveTo>
                  <a:pt x="0" y="1040581"/>
                </a:moveTo>
                <a:cubicBezTo>
                  <a:pt x="165538" y="524698"/>
                  <a:pt x="331076" y="8816"/>
                  <a:pt x="525517" y="57"/>
                </a:cubicBezTo>
                <a:cubicBezTo>
                  <a:pt x="719958" y="-8702"/>
                  <a:pt x="1166648" y="988029"/>
                  <a:pt x="1166648" y="988029"/>
                </a:cubicBezTo>
                <a:lnTo>
                  <a:pt x="1166648" y="988029"/>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Connector 72">
            <a:extLst>
              <a:ext uri="{FF2B5EF4-FFF2-40B4-BE49-F238E27FC236}">
                <a16:creationId xmlns:a16="http://schemas.microsoft.com/office/drawing/2014/main" id="{B8001956-37A1-4EC6-B8F6-6FF6886370D2}"/>
              </a:ext>
            </a:extLst>
          </p:cNvPr>
          <p:cNvCxnSpPr/>
          <p:nvPr/>
        </p:nvCxnSpPr>
        <p:spPr>
          <a:xfrm>
            <a:off x="6107612" y="1340768"/>
            <a:ext cx="0" cy="475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DEF3836-AB40-4E1E-A181-CC8B027EB5E2}"/>
              </a:ext>
            </a:extLst>
          </p:cNvPr>
          <p:cNvSpPr txBox="1"/>
          <p:nvPr/>
        </p:nvSpPr>
        <p:spPr>
          <a:xfrm>
            <a:off x="2590470" y="3229809"/>
            <a:ext cx="300082" cy="369332"/>
          </a:xfrm>
          <a:prstGeom prst="rect">
            <a:avLst/>
          </a:prstGeom>
          <a:noFill/>
        </p:spPr>
        <p:txBody>
          <a:bodyPr wrap="none" rtlCol="0">
            <a:spAutoFit/>
          </a:bodyPr>
          <a:lstStyle/>
          <a:p>
            <a:r>
              <a:rPr lang="en-US" dirty="0"/>
              <a:t>x</a:t>
            </a:r>
            <a:endParaRPr lang="en-GB" dirty="0"/>
          </a:p>
        </p:txBody>
      </p:sp>
      <p:sp>
        <p:nvSpPr>
          <p:cNvPr id="75" name="TextBox 74">
            <a:extLst>
              <a:ext uri="{FF2B5EF4-FFF2-40B4-BE49-F238E27FC236}">
                <a16:creationId xmlns:a16="http://schemas.microsoft.com/office/drawing/2014/main" id="{9B57D3AB-7F0F-4140-BD2A-AB66ED0D5422}"/>
              </a:ext>
            </a:extLst>
          </p:cNvPr>
          <p:cNvSpPr txBox="1"/>
          <p:nvPr/>
        </p:nvSpPr>
        <p:spPr>
          <a:xfrm>
            <a:off x="5405462" y="3212976"/>
            <a:ext cx="300082" cy="369332"/>
          </a:xfrm>
          <a:prstGeom prst="rect">
            <a:avLst/>
          </a:prstGeom>
          <a:noFill/>
        </p:spPr>
        <p:txBody>
          <a:bodyPr wrap="none" rtlCol="0">
            <a:spAutoFit/>
          </a:bodyPr>
          <a:lstStyle/>
          <a:p>
            <a:r>
              <a:rPr lang="en-US" dirty="0"/>
              <a:t>x</a:t>
            </a:r>
            <a:endParaRPr lang="en-GB" dirty="0"/>
          </a:p>
        </p:txBody>
      </p:sp>
      <p:sp>
        <p:nvSpPr>
          <p:cNvPr id="76" name="TextBox 75">
            <a:extLst>
              <a:ext uri="{FF2B5EF4-FFF2-40B4-BE49-F238E27FC236}">
                <a16:creationId xmlns:a16="http://schemas.microsoft.com/office/drawing/2014/main" id="{F511966E-6290-4005-92CE-10C02CB8C3FD}"/>
              </a:ext>
            </a:extLst>
          </p:cNvPr>
          <p:cNvSpPr txBox="1"/>
          <p:nvPr/>
        </p:nvSpPr>
        <p:spPr>
          <a:xfrm>
            <a:off x="2515729" y="5333314"/>
            <a:ext cx="300082" cy="369332"/>
          </a:xfrm>
          <a:prstGeom prst="rect">
            <a:avLst/>
          </a:prstGeom>
          <a:noFill/>
        </p:spPr>
        <p:txBody>
          <a:bodyPr wrap="none" rtlCol="0">
            <a:spAutoFit/>
          </a:bodyPr>
          <a:lstStyle/>
          <a:p>
            <a:r>
              <a:rPr lang="en-US" dirty="0"/>
              <a:t>x</a:t>
            </a:r>
            <a:endParaRPr lang="en-GB" dirty="0"/>
          </a:p>
        </p:txBody>
      </p:sp>
      <p:sp>
        <p:nvSpPr>
          <p:cNvPr id="77" name="TextBox 76">
            <a:extLst>
              <a:ext uri="{FF2B5EF4-FFF2-40B4-BE49-F238E27FC236}">
                <a16:creationId xmlns:a16="http://schemas.microsoft.com/office/drawing/2014/main" id="{44850466-18D2-48E6-925D-1CE76816A3F9}"/>
              </a:ext>
            </a:extLst>
          </p:cNvPr>
          <p:cNvSpPr txBox="1"/>
          <p:nvPr/>
        </p:nvSpPr>
        <p:spPr>
          <a:xfrm>
            <a:off x="5405462" y="5320682"/>
            <a:ext cx="300082" cy="369332"/>
          </a:xfrm>
          <a:prstGeom prst="rect">
            <a:avLst/>
          </a:prstGeom>
          <a:noFill/>
        </p:spPr>
        <p:txBody>
          <a:bodyPr wrap="square" rtlCol="0">
            <a:spAutoFit/>
          </a:bodyPr>
          <a:lstStyle/>
          <a:p>
            <a:r>
              <a:rPr lang="en-US" dirty="0"/>
              <a:t>x</a:t>
            </a:r>
            <a:endParaRPr lang="en-GB" dirty="0"/>
          </a:p>
        </p:txBody>
      </p:sp>
      <p:sp>
        <p:nvSpPr>
          <p:cNvPr id="78" name="TextBox 77">
            <a:extLst>
              <a:ext uri="{FF2B5EF4-FFF2-40B4-BE49-F238E27FC236}">
                <a16:creationId xmlns:a16="http://schemas.microsoft.com/office/drawing/2014/main" id="{4CE49A8B-E89C-44DC-AED6-2696D1C3EDCC}"/>
              </a:ext>
            </a:extLst>
          </p:cNvPr>
          <p:cNvSpPr txBox="1"/>
          <p:nvPr/>
        </p:nvSpPr>
        <p:spPr>
          <a:xfrm>
            <a:off x="8157200" y="3238273"/>
            <a:ext cx="300082" cy="369332"/>
          </a:xfrm>
          <a:prstGeom prst="rect">
            <a:avLst/>
          </a:prstGeom>
          <a:noFill/>
        </p:spPr>
        <p:txBody>
          <a:bodyPr wrap="none" rtlCol="0">
            <a:spAutoFit/>
          </a:bodyPr>
          <a:lstStyle/>
          <a:p>
            <a:r>
              <a:rPr lang="en-US" dirty="0"/>
              <a:t>x</a:t>
            </a:r>
            <a:endParaRPr lang="en-GB" dirty="0"/>
          </a:p>
        </p:txBody>
      </p:sp>
      <p:sp>
        <p:nvSpPr>
          <p:cNvPr id="79" name="TextBox 78">
            <a:extLst>
              <a:ext uri="{FF2B5EF4-FFF2-40B4-BE49-F238E27FC236}">
                <a16:creationId xmlns:a16="http://schemas.microsoft.com/office/drawing/2014/main" id="{A8BDE4CB-9EE8-4BB7-855A-E0235DD21167}"/>
              </a:ext>
            </a:extLst>
          </p:cNvPr>
          <p:cNvSpPr txBox="1"/>
          <p:nvPr/>
        </p:nvSpPr>
        <p:spPr>
          <a:xfrm>
            <a:off x="8132359" y="5295460"/>
            <a:ext cx="300082" cy="369332"/>
          </a:xfrm>
          <a:prstGeom prst="rect">
            <a:avLst/>
          </a:prstGeom>
          <a:noFill/>
        </p:spPr>
        <p:txBody>
          <a:bodyPr wrap="none" rtlCol="0">
            <a:spAutoFit/>
          </a:bodyPr>
          <a:lstStyle/>
          <a:p>
            <a:r>
              <a:rPr lang="en-US" dirty="0"/>
              <a:t>x</a:t>
            </a:r>
            <a:endParaRPr lang="en-GB" dirty="0"/>
          </a:p>
        </p:txBody>
      </p:sp>
      <p:sp>
        <p:nvSpPr>
          <p:cNvPr id="80" name="TextBox 79">
            <a:extLst>
              <a:ext uri="{FF2B5EF4-FFF2-40B4-BE49-F238E27FC236}">
                <a16:creationId xmlns:a16="http://schemas.microsoft.com/office/drawing/2014/main" id="{ABBB8E20-37E1-4DA4-BAD9-DECF39DE26E5}"/>
              </a:ext>
            </a:extLst>
          </p:cNvPr>
          <p:cNvSpPr txBox="1"/>
          <p:nvPr/>
        </p:nvSpPr>
        <p:spPr>
          <a:xfrm>
            <a:off x="11046518" y="3213551"/>
            <a:ext cx="300082" cy="369332"/>
          </a:xfrm>
          <a:prstGeom prst="rect">
            <a:avLst/>
          </a:prstGeom>
          <a:noFill/>
        </p:spPr>
        <p:txBody>
          <a:bodyPr wrap="none" rtlCol="0">
            <a:spAutoFit/>
          </a:bodyPr>
          <a:lstStyle/>
          <a:p>
            <a:r>
              <a:rPr lang="en-US" dirty="0"/>
              <a:t>x</a:t>
            </a:r>
            <a:endParaRPr lang="en-GB" dirty="0"/>
          </a:p>
        </p:txBody>
      </p:sp>
      <p:sp>
        <p:nvSpPr>
          <p:cNvPr id="81" name="TextBox 80">
            <a:extLst>
              <a:ext uri="{FF2B5EF4-FFF2-40B4-BE49-F238E27FC236}">
                <a16:creationId xmlns:a16="http://schemas.microsoft.com/office/drawing/2014/main" id="{4EDA8386-43C8-4E18-93B2-E83E96132864}"/>
              </a:ext>
            </a:extLst>
          </p:cNvPr>
          <p:cNvSpPr txBox="1"/>
          <p:nvPr/>
        </p:nvSpPr>
        <p:spPr>
          <a:xfrm>
            <a:off x="11046518" y="5275372"/>
            <a:ext cx="300082" cy="369332"/>
          </a:xfrm>
          <a:prstGeom prst="rect">
            <a:avLst/>
          </a:prstGeom>
          <a:noFill/>
        </p:spPr>
        <p:txBody>
          <a:bodyPr wrap="none" rtlCol="0">
            <a:spAutoFit/>
          </a:bodyPr>
          <a:lstStyle/>
          <a:p>
            <a:r>
              <a:rPr lang="en-US" dirty="0"/>
              <a:t>x</a:t>
            </a:r>
            <a:endParaRPr lang="en-GB" dirty="0"/>
          </a:p>
        </p:txBody>
      </p:sp>
      <p:sp>
        <p:nvSpPr>
          <p:cNvPr id="82" name="TextBox 81">
            <a:extLst>
              <a:ext uri="{FF2B5EF4-FFF2-40B4-BE49-F238E27FC236}">
                <a16:creationId xmlns:a16="http://schemas.microsoft.com/office/drawing/2014/main" id="{93D88EF9-8051-4AE5-B193-46344ACD6BB2}"/>
              </a:ext>
            </a:extLst>
          </p:cNvPr>
          <p:cNvSpPr txBox="1"/>
          <p:nvPr/>
        </p:nvSpPr>
        <p:spPr>
          <a:xfrm>
            <a:off x="643566" y="1592739"/>
            <a:ext cx="300082" cy="369332"/>
          </a:xfrm>
          <a:prstGeom prst="rect">
            <a:avLst/>
          </a:prstGeom>
          <a:noFill/>
        </p:spPr>
        <p:txBody>
          <a:bodyPr wrap="none" rtlCol="0">
            <a:spAutoFit/>
          </a:bodyPr>
          <a:lstStyle/>
          <a:p>
            <a:r>
              <a:rPr lang="en-US" dirty="0"/>
              <a:t>y</a:t>
            </a:r>
            <a:endParaRPr lang="en-GB" dirty="0"/>
          </a:p>
        </p:txBody>
      </p:sp>
      <p:sp>
        <p:nvSpPr>
          <p:cNvPr id="83" name="TextBox 82">
            <a:extLst>
              <a:ext uri="{FF2B5EF4-FFF2-40B4-BE49-F238E27FC236}">
                <a16:creationId xmlns:a16="http://schemas.microsoft.com/office/drawing/2014/main" id="{E789D7AE-2506-47E0-B9E8-018EE4D704A9}"/>
              </a:ext>
            </a:extLst>
          </p:cNvPr>
          <p:cNvSpPr txBox="1"/>
          <p:nvPr/>
        </p:nvSpPr>
        <p:spPr>
          <a:xfrm>
            <a:off x="645800" y="3603779"/>
            <a:ext cx="300082" cy="369332"/>
          </a:xfrm>
          <a:prstGeom prst="rect">
            <a:avLst/>
          </a:prstGeom>
          <a:noFill/>
        </p:spPr>
        <p:txBody>
          <a:bodyPr wrap="none" rtlCol="0">
            <a:spAutoFit/>
          </a:bodyPr>
          <a:lstStyle/>
          <a:p>
            <a:r>
              <a:rPr lang="en-US" dirty="0"/>
              <a:t>y</a:t>
            </a:r>
            <a:endParaRPr lang="en-GB" dirty="0"/>
          </a:p>
        </p:txBody>
      </p:sp>
      <p:sp>
        <p:nvSpPr>
          <p:cNvPr id="84" name="TextBox 83">
            <a:extLst>
              <a:ext uri="{FF2B5EF4-FFF2-40B4-BE49-F238E27FC236}">
                <a16:creationId xmlns:a16="http://schemas.microsoft.com/office/drawing/2014/main" id="{DF5A9558-61C9-4699-8219-298C51E16392}"/>
              </a:ext>
            </a:extLst>
          </p:cNvPr>
          <p:cNvSpPr txBox="1"/>
          <p:nvPr/>
        </p:nvSpPr>
        <p:spPr>
          <a:xfrm>
            <a:off x="3539535" y="1592739"/>
            <a:ext cx="300082" cy="369332"/>
          </a:xfrm>
          <a:prstGeom prst="rect">
            <a:avLst/>
          </a:prstGeom>
          <a:noFill/>
        </p:spPr>
        <p:txBody>
          <a:bodyPr wrap="none" rtlCol="0">
            <a:spAutoFit/>
          </a:bodyPr>
          <a:lstStyle/>
          <a:p>
            <a:r>
              <a:rPr lang="en-US" dirty="0"/>
              <a:t>y</a:t>
            </a:r>
            <a:endParaRPr lang="en-GB" dirty="0"/>
          </a:p>
        </p:txBody>
      </p:sp>
      <p:sp>
        <p:nvSpPr>
          <p:cNvPr id="85" name="TextBox 84">
            <a:extLst>
              <a:ext uri="{FF2B5EF4-FFF2-40B4-BE49-F238E27FC236}">
                <a16:creationId xmlns:a16="http://schemas.microsoft.com/office/drawing/2014/main" id="{1148BDC5-6D07-4044-8271-4DCD9EB235A2}"/>
              </a:ext>
            </a:extLst>
          </p:cNvPr>
          <p:cNvSpPr txBox="1"/>
          <p:nvPr/>
        </p:nvSpPr>
        <p:spPr>
          <a:xfrm>
            <a:off x="3539535" y="3717032"/>
            <a:ext cx="300082" cy="369332"/>
          </a:xfrm>
          <a:prstGeom prst="rect">
            <a:avLst/>
          </a:prstGeom>
          <a:noFill/>
        </p:spPr>
        <p:txBody>
          <a:bodyPr wrap="none" rtlCol="0">
            <a:spAutoFit/>
          </a:bodyPr>
          <a:lstStyle/>
          <a:p>
            <a:r>
              <a:rPr lang="en-US" dirty="0"/>
              <a:t>y</a:t>
            </a:r>
            <a:endParaRPr lang="en-GB" dirty="0"/>
          </a:p>
        </p:txBody>
      </p:sp>
      <p:sp>
        <p:nvSpPr>
          <p:cNvPr id="86" name="TextBox 85">
            <a:extLst>
              <a:ext uri="{FF2B5EF4-FFF2-40B4-BE49-F238E27FC236}">
                <a16:creationId xmlns:a16="http://schemas.microsoft.com/office/drawing/2014/main" id="{4F2FE179-CA6B-42C5-9BF6-2526727CA060}"/>
              </a:ext>
            </a:extLst>
          </p:cNvPr>
          <p:cNvSpPr txBox="1"/>
          <p:nvPr/>
        </p:nvSpPr>
        <p:spPr>
          <a:xfrm>
            <a:off x="6260368" y="1592739"/>
            <a:ext cx="300082" cy="369332"/>
          </a:xfrm>
          <a:prstGeom prst="rect">
            <a:avLst/>
          </a:prstGeom>
          <a:noFill/>
        </p:spPr>
        <p:txBody>
          <a:bodyPr wrap="none" rtlCol="0">
            <a:spAutoFit/>
          </a:bodyPr>
          <a:lstStyle/>
          <a:p>
            <a:r>
              <a:rPr lang="en-US" dirty="0"/>
              <a:t>y</a:t>
            </a:r>
            <a:endParaRPr lang="en-GB" dirty="0"/>
          </a:p>
        </p:txBody>
      </p:sp>
      <p:sp>
        <p:nvSpPr>
          <p:cNvPr id="87" name="TextBox 86">
            <a:extLst>
              <a:ext uri="{FF2B5EF4-FFF2-40B4-BE49-F238E27FC236}">
                <a16:creationId xmlns:a16="http://schemas.microsoft.com/office/drawing/2014/main" id="{9D501B62-ED5E-440C-9F95-CC77C3E3BDDC}"/>
              </a:ext>
            </a:extLst>
          </p:cNvPr>
          <p:cNvSpPr txBox="1"/>
          <p:nvPr/>
        </p:nvSpPr>
        <p:spPr>
          <a:xfrm>
            <a:off x="9171249" y="1592739"/>
            <a:ext cx="300082" cy="369332"/>
          </a:xfrm>
          <a:prstGeom prst="rect">
            <a:avLst/>
          </a:prstGeom>
          <a:noFill/>
        </p:spPr>
        <p:txBody>
          <a:bodyPr wrap="none" rtlCol="0">
            <a:spAutoFit/>
          </a:bodyPr>
          <a:lstStyle/>
          <a:p>
            <a:r>
              <a:rPr lang="en-US" dirty="0"/>
              <a:t>y</a:t>
            </a:r>
            <a:endParaRPr lang="en-GB" dirty="0"/>
          </a:p>
        </p:txBody>
      </p:sp>
      <p:sp>
        <p:nvSpPr>
          <p:cNvPr id="88" name="TextBox 87">
            <a:extLst>
              <a:ext uri="{FF2B5EF4-FFF2-40B4-BE49-F238E27FC236}">
                <a16:creationId xmlns:a16="http://schemas.microsoft.com/office/drawing/2014/main" id="{4CEAC603-015C-4A3C-ADE9-1CED86995CEA}"/>
              </a:ext>
            </a:extLst>
          </p:cNvPr>
          <p:cNvSpPr txBox="1"/>
          <p:nvPr/>
        </p:nvSpPr>
        <p:spPr>
          <a:xfrm>
            <a:off x="6273100" y="3717032"/>
            <a:ext cx="300437" cy="369332"/>
          </a:xfrm>
          <a:prstGeom prst="rect">
            <a:avLst/>
          </a:prstGeom>
          <a:noFill/>
        </p:spPr>
        <p:txBody>
          <a:bodyPr wrap="square" rtlCol="0">
            <a:spAutoFit/>
          </a:bodyPr>
          <a:lstStyle/>
          <a:p>
            <a:r>
              <a:rPr lang="en-US" dirty="0"/>
              <a:t>y</a:t>
            </a:r>
            <a:endParaRPr lang="en-GB" dirty="0"/>
          </a:p>
        </p:txBody>
      </p:sp>
      <p:sp>
        <p:nvSpPr>
          <p:cNvPr id="89" name="TextBox 88">
            <a:extLst>
              <a:ext uri="{FF2B5EF4-FFF2-40B4-BE49-F238E27FC236}">
                <a16:creationId xmlns:a16="http://schemas.microsoft.com/office/drawing/2014/main" id="{B96F1007-F60D-4414-AB77-C5EC8FB06A03}"/>
              </a:ext>
            </a:extLst>
          </p:cNvPr>
          <p:cNvSpPr txBox="1"/>
          <p:nvPr/>
        </p:nvSpPr>
        <p:spPr>
          <a:xfrm>
            <a:off x="9174074" y="3784277"/>
            <a:ext cx="300082" cy="369332"/>
          </a:xfrm>
          <a:prstGeom prst="rect">
            <a:avLst/>
          </a:prstGeom>
          <a:noFill/>
        </p:spPr>
        <p:txBody>
          <a:bodyPr wrap="none" rtlCol="0">
            <a:spAutoFit/>
          </a:bodyPr>
          <a:lstStyle/>
          <a:p>
            <a:r>
              <a:rPr lang="en-US" dirty="0"/>
              <a:t>y</a:t>
            </a:r>
            <a:endParaRPr lang="en-GB" dirty="0"/>
          </a:p>
        </p:txBody>
      </p:sp>
    </p:spTree>
    <p:extLst>
      <p:ext uri="{BB962C8B-B14F-4D97-AF65-F5344CB8AC3E}">
        <p14:creationId xmlns:p14="http://schemas.microsoft.com/office/powerpoint/2010/main" val="2212435187"/>
      </p:ext>
    </p:extLst>
  </p:cSld>
  <p:clrMapOvr>
    <a:masterClrMapping/>
  </p:clrMapOvr>
</p:sld>
</file>

<file path=ppt/theme/theme1.xml><?xml version="1.0" encoding="utf-8"?>
<a:theme xmlns:a="http://schemas.openxmlformats.org/drawingml/2006/main" name="Main Title Slide">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For imagery or small figures 3">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Breaker slide 1">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reaker slide 2">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Breaker slide 3">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Breaker slide 4">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 use for title slides only">
  <a:themeElements>
    <a:clrScheme name="Custom 1">
      <a:dk1>
        <a:srgbClr val="49C5B1"/>
      </a:dk1>
      <a:lt1>
        <a:srgbClr val="008675"/>
      </a:lt1>
      <a:dk2>
        <a:srgbClr val="545859"/>
      </a:dk2>
      <a:lt2>
        <a:srgbClr val="514689"/>
      </a:lt2>
      <a:accent1>
        <a:srgbClr val="606EB2"/>
      </a:accent1>
      <a:accent2>
        <a:srgbClr val="FF808B"/>
      </a:accent2>
      <a:accent3>
        <a:srgbClr val="D9D9D6"/>
      </a:accent3>
      <a:accent4>
        <a:srgbClr val="49C5B1"/>
      </a:accent4>
      <a:accent5>
        <a:srgbClr val="008675"/>
      </a:accent5>
      <a:accent6>
        <a:srgbClr val="545859"/>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allpaper header for content slides">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or content">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lternate presentation style ">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lternative presentation for graphics only">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FINAL SLIDE - ALWAYS USE">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or imagery or small figures 2">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For imagery or small figures 1">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39D7F02396A848A79ABE04E21ECBB8" ma:contentTypeVersion="3" ma:contentTypeDescription="Create a new document." ma:contentTypeScope="" ma:versionID="e6e17e95f8cbdfb6b2b62bf3e798169f">
  <xsd:schema xmlns:xsd="http://www.w3.org/2001/XMLSchema" xmlns:xs="http://www.w3.org/2001/XMLSchema" xmlns:p="http://schemas.microsoft.com/office/2006/metadata/properties" xmlns:ns2="f73a1c2e-a564-4d03-80e7-61673e06a8b6" targetNamespace="http://schemas.microsoft.com/office/2006/metadata/properties" ma:root="true" ma:fieldsID="2e413f6ac9d7d43b907f1781381565ed" ns2:_="">
    <xsd:import namespace="f73a1c2e-a564-4d03-80e7-61673e06a8b6"/>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3a1c2e-a564-4d03-80e7-61673e06a8b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945961-2D4A-4DB2-B593-7D94460108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3a1c2e-a564-4d03-80e7-61673e06a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C8FBD8-A168-402E-94FF-E7D85C2F13AD}">
  <ds:schemaRefs>
    <ds:schemaRef ds:uri="http://schemas.microsoft.com/sharepoint/v3/contenttype/forms"/>
  </ds:schemaRefs>
</ds:datastoreItem>
</file>

<file path=customXml/itemProps3.xml><?xml version="1.0" encoding="utf-8"?>
<ds:datastoreItem xmlns:ds="http://schemas.openxmlformats.org/officeDocument/2006/customXml" ds:itemID="{CB1B9CFD-37E5-4FAF-A9DE-F1FD1410512D}">
  <ds:schemaRefs>
    <ds:schemaRef ds:uri="http://schemas.microsoft.com/office/2006/documentManagement/types"/>
    <ds:schemaRef ds:uri="d8cb9865-5bde-4a79-a3be-d84d6acbcd19"/>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6ca13afe-4ccd-4d72-bf4a-ccc23da9a91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1593</TotalTime>
  <Words>3301</Words>
  <Application>Microsoft Office PowerPoint</Application>
  <PresentationFormat>Widescreen</PresentationFormat>
  <Paragraphs>320</Paragraphs>
  <Slides>30</Slides>
  <Notes>1</Notes>
  <HiddenSlides>0</HiddenSlides>
  <MMClips>0</MMClips>
  <ScaleCrop>false</ScaleCrop>
  <HeadingPairs>
    <vt:vector size="6" baseType="variant">
      <vt:variant>
        <vt:lpstr>Fonts Used</vt:lpstr>
      </vt:variant>
      <vt:variant>
        <vt:i4>9</vt:i4>
      </vt:variant>
      <vt:variant>
        <vt:lpstr>Theme</vt:lpstr>
      </vt:variant>
      <vt:variant>
        <vt:i4>14</vt:i4>
      </vt:variant>
      <vt:variant>
        <vt:lpstr>Slide Titles</vt:lpstr>
      </vt:variant>
      <vt:variant>
        <vt:i4>30</vt:i4>
      </vt:variant>
    </vt:vector>
  </HeadingPairs>
  <TitlesOfParts>
    <vt:vector size="53" baseType="lpstr">
      <vt:lpstr>Arial</vt:lpstr>
      <vt:lpstr>Calibri</vt:lpstr>
      <vt:lpstr>Cambria Math</vt:lpstr>
      <vt:lpstr>Consolas</vt:lpstr>
      <vt:lpstr>Courier New</vt:lpstr>
      <vt:lpstr>Franklin Gothic Book</vt:lpstr>
      <vt:lpstr>Franklin Gothic Medium</vt:lpstr>
      <vt:lpstr>Franklin Gothic Medium (Headings)</vt:lpstr>
      <vt:lpstr>Times New Roman</vt:lpstr>
      <vt:lpstr>Main Title Slide</vt:lpstr>
      <vt:lpstr>Blank - use for title slides only</vt:lpstr>
      <vt:lpstr>Wallpaper header for content slides</vt:lpstr>
      <vt:lpstr>For content</vt:lpstr>
      <vt:lpstr>Alternate presentation style </vt:lpstr>
      <vt:lpstr>Alternative presentation for graphics only</vt:lpstr>
      <vt:lpstr>FINAL SLIDE - ALWAYS USE</vt:lpstr>
      <vt:lpstr>For imagery or small figures 2</vt:lpstr>
      <vt:lpstr>For imagery or small figures 1</vt:lpstr>
      <vt:lpstr>For imagery or small figures 3</vt:lpstr>
      <vt:lpstr>Breaker slide 1</vt:lpstr>
      <vt:lpstr>Breaker slide 2</vt:lpstr>
      <vt:lpstr>Breaker slide 3</vt:lpstr>
      <vt:lpstr>Breaker slide 4</vt:lpstr>
      <vt:lpstr>Analysis of Repeated Measures </vt:lpstr>
      <vt:lpstr>Objectives:</vt:lpstr>
      <vt:lpstr>Repeated measures data</vt:lpstr>
      <vt:lpstr>Why use repeated measures analysis</vt:lpstr>
      <vt:lpstr>Linear mixed effects models (LME)</vt:lpstr>
      <vt:lpstr>Mixed effects models</vt:lpstr>
      <vt:lpstr>Random intercept model</vt:lpstr>
      <vt:lpstr>Random slope model</vt:lpstr>
      <vt:lpstr>Linear versus nonlinear growth</vt:lpstr>
      <vt:lpstr>In many situations change / growth is not linear</vt:lpstr>
      <vt:lpstr>In many situations change / growth is not linear</vt:lpstr>
      <vt:lpstr>Using splines in LME for the  analysis of nonlinear growth</vt:lpstr>
      <vt:lpstr>Splines</vt:lpstr>
      <vt:lpstr>Linear spline</vt:lpstr>
      <vt:lpstr>Cubic and restricted cubic (natural) spline</vt:lpstr>
      <vt:lpstr>Choosing number and location of knots</vt:lpstr>
      <vt:lpstr>Model comparison / selection</vt:lpstr>
      <vt:lpstr>Latent trajectory models</vt:lpstr>
      <vt:lpstr>Latent trajectory models (LTM)</vt:lpstr>
      <vt:lpstr>LTM types</vt:lpstr>
      <vt:lpstr>LTM – model estimation and selection</vt:lpstr>
      <vt:lpstr>Relating growth to exposures/outcomes </vt:lpstr>
      <vt:lpstr>Choosing a modelling approach</vt:lpstr>
      <vt:lpstr>R code</vt:lpstr>
      <vt:lpstr>LME for linear change in outcome in R</vt:lpstr>
      <vt:lpstr>Linear splines in R</vt:lpstr>
      <vt:lpstr>Natural splines in R</vt:lpstr>
      <vt:lpstr>LTMs in R</vt:lpstr>
      <vt:lpstr>Further reading / some useful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Webster</dc:creator>
  <cp:lastModifiedBy>Ahmed Elhakeem</cp:lastModifiedBy>
  <cp:revision>76</cp:revision>
  <dcterms:created xsi:type="dcterms:W3CDTF">2020-01-27T11:20:41Z</dcterms:created>
  <dcterms:modified xsi:type="dcterms:W3CDTF">2024-02-05T07:51:42Z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0x0101005339D7F02396A848A79ABE04E21ECBB8</vt:lpwstr>
  </property>
</Properties>
</file>